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311" r:id="rId2"/>
    <p:sldId id="256" r:id="rId3"/>
    <p:sldId id="257" r:id="rId4"/>
    <p:sldId id="258" r:id="rId5"/>
    <p:sldId id="312" r:id="rId6"/>
    <p:sldId id="259" r:id="rId7"/>
    <p:sldId id="317" r:id="rId8"/>
    <p:sldId id="260" r:id="rId9"/>
    <p:sldId id="261" r:id="rId10"/>
    <p:sldId id="262" r:id="rId11"/>
    <p:sldId id="265" r:id="rId12"/>
    <p:sldId id="267" r:id="rId13"/>
    <p:sldId id="313" r:id="rId14"/>
    <p:sldId id="314" r:id="rId15"/>
    <p:sldId id="290" r:id="rId16"/>
  </p:sldIdLst>
  <p:sldSz cx="9144000" cy="5143500" type="screen16x9"/>
  <p:notesSz cx="6858000" cy="9144000"/>
  <p:embeddedFontLst>
    <p:embeddedFont>
      <p:font typeface="Calibri" pitchFamily="34" charset="0"/>
      <p:regular r:id="rId18"/>
      <p:bold r:id="rId19"/>
      <p:italic r:id="rId20"/>
      <p:boldItalic r:id="rId21"/>
    </p:embeddedFont>
    <p:embeddedFont>
      <p:font typeface="Montserrat ExtraBold" charset="0"/>
      <p:bold r:id="rId22"/>
      <p:boldItalic r:id="rId23"/>
    </p:embeddedFont>
    <p:embeddedFont>
      <p:font typeface="Roboto Condensed Light" charset="0"/>
      <p:regular r:id="rId24"/>
      <p:italic r:id="rId25"/>
    </p:embeddedFont>
    <p:embeddedFont>
      <p:font typeface="Montserrat Black" charset="0"/>
      <p:bold r:id="rId26"/>
      <p:boldItalic r:id="rId27"/>
    </p:embeddedFont>
    <p:embeddedFont>
      <p:font typeface="Work Sans" charset="0"/>
      <p:regular r:id="rId28"/>
      <p:bold r:id="rId29"/>
      <p:italic r:id="rId30"/>
      <p:boldItalic r:id="rId31"/>
    </p:embeddedFont>
    <p:embeddedFont>
      <p:font typeface="Poppins Black" charset="0"/>
      <p:bold r:id="rId32"/>
      <p:boldItalic r:id="rId33"/>
    </p:embeddedFont>
    <p:embeddedFont>
      <p:font typeface="Arial Unicode MS" pitchFamily="34" charset="-128"/>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37EAED0-DF67-4E5D-AE77-E120E9F3EE14}">
  <a:tblStyle styleId="{237EAED0-DF67-4E5D-AE77-E120E9F3EE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44" y="22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736609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24bb1b5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c24bb1b5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24bb1b51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c24bb1b5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4bb1b51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4bb1b51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c24bb1b51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c24bb1b51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c24bb1b51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c24bb1b51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c6f68191d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c6f68191d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c6f68191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c6f68191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c6f68191d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c6f68191d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c6f68191d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c6f68191d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879754">
            <a:off x="2192492" y="-829533"/>
            <a:ext cx="5080380" cy="6929316"/>
          </a:xfrm>
          <a:custGeom>
            <a:avLst/>
            <a:gdLst/>
            <a:ahLst/>
            <a:cxnLst/>
            <a:rect l="l" t="t" r="r" b="b"/>
            <a:pathLst>
              <a:path w="26254" h="30659" extrusionOk="0">
                <a:moveTo>
                  <a:pt x="1513" y="8085"/>
                </a:moveTo>
                <a:cubicBezTo>
                  <a:pt x="596" y="9680"/>
                  <a:pt x="1" y="11490"/>
                  <a:pt x="155" y="13323"/>
                </a:cubicBezTo>
                <a:cubicBezTo>
                  <a:pt x="334" y="15574"/>
                  <a:pt x="1596" y="17562"/>
                  <a:pt x="2251" y="19729"/>
                </a:cubicBezTo>
                <a:cubicBezTo>
                  <a:pt x="3037" y="22301"/>
                  <a:pt x="3013" y="25265"/>
                  <a:pt x="4727" y="27349"/>
                </a:cubicBezTo>
                <a:cubicBezTo>
                  <a:pt x="6073" y="29016"/>
                  <a:pt x="8275" y="29742"/>
                  <a:pt x="10395" y="30147"/>
                </a:cubicBezTo>
                <a:cubicBezTo>
                  <a:pt x="12597" y="30540"/>
                  <a:pt x="14848" y="30659"/>
                  <a:pt x="17074" y="30480"/>
                </a:cubicBezTo>
                <a:cubicBezTo>
                  <a:pt x="18384" y="30385"/>
                  <a:pt x="19741" y="30159"/>
                  <a:pt x="20860" y="29468"/>
                </a:cubicBezTo>
                <a:cubicBezTo>
                  <a:pt x="22480" y="28456"/>
                  <a:pt x="23361" y="26634"/>
                  <a:pt x="24027" y="24848"/>
                </a:cubicBezTo>
                <a:cubicBezTo>
                  <a:pt x="25468" y="20955"/>
                  <a:pt x="26254" y="16490"/>
                  <a:pt x="24468" y="12764"/>
                </a:cubicBezTo>
                <a:cubicBezTo>
                  <a:pt x="23539" y="10799"/>
                  <a:pt x="21932" y="9168"/>
                  <a:pt x="21301" y="7084"/>
                </a:cubicBezTo>
                <a:cubicBezTo>
                  <a:pt x="20884" y="5703"/>
                  <a:pt x="20896" y="4167"/>
                  <a:pt x="20146" y="2953"/>
                </a:cubicBezTo>
                <a:cubicBezTo>
                  <a:pt x="18312" y="0"/>
                  <a:pt x="13097" y="357"/>
                  <a:pt x="10288" y="1369"/>
                </a:cubicBezTo>
                <a:cubicBezTo>
                  <a:pt x="6847" y="2596"/>
                  <a:pt x="3322" y="4870"/>
                  <a:pt x="1513" y="808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2700000">
            <a:off x="7610429" y="-2066401"/>
            <a:ext cx="1927588" cy="3632955"/>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 y="3442750"/>
            <a:ext cx="1038692" cy="1776484"/>
          </a:xfrm>
          <a:custGeom>
            <a:avLst/>
            <a:gdLst/>
            <a:ahLst/>
            <a:cxnLst/>
            <a:rect l="l" t="t" r="r" b="b"/>
            <a:pathLst>
              <a:path w="8967" h="15336" extrusionOk="0">
                <a:moveTo>
                  <a:pt x="6537" y="11573"/>
                </a:moveTo>
                <a:cubicBezTo>
                  <a:pt x="5490" y="11228"/>
                  <a:pt x="4382" y="11454"/>
                  <a:pt x="3311" y="11609"/>
                </a:cubicBezTo>
                <a:cubicBezTo>
                  <a:pt x="2918" y="11668"/>
                  <a:pt x="2501" y="11716"/>
                  <a:pt x="2120" y="11633"/>
                </a:cubicBezTo>
                <a:cubicBezTo>
                  <a:pt x="1727" y="11537"/>
                  <a:pt x="1358" y="11275"/>
                  <a:pt x="1251" y="10882"/>
                </a:cubicBezTo>
                <a:cubicBezTo>
                  <a:pt x="1132" y="10454"/>
                  <a:pt x="1370" y="10025"/>
                  <a:pt x="1644" y="9668"/>
                </a:cubicBezTo>
                <a:cubicBezTo>
                  <a:pt x="2263" y="8846"/>
                  <a:pt x="3132" y="8239"/>
                  <a:pt x="3811" y="7465"/>
                </a:cubicBezTo>
                <a:cubicBezTo>
                  <a:pt x="5371" y="5703"/>
                  <a:pt x="5894" y="2917"/>
                  <a:pt x="4632" y="929"/>
                </a:cubicBezTo>
                <a:cubicBezTo>
                  <a:pt x="4454" y="643"/>
                  <a:pt x="4228" y="381"/>
                  <a:pt x="3930" y="238"/>
                </a:cubicBezTo>
                <a:cubicBezTo>
                  <a:pt x="3406" y="0"/>
                  <a:pt x="2775" y="226"/>
                  <a:pt x="2323" y="595"/>
                </a:cubicBezTo>
                <a:cubicBezTo>
                  <a:pt x="1882" y="953"/>
                  <a:pt x="1537" y="1453"/>
                  <a:pt x="1108" y="1834"/>
                </a:cubicBezTo>
                <a:cubicBezTo>
                  <a:pt x="787" y="2108"/>
                  <a:pt x="406" y="2346"/>
                  <a:pt x="1" y="2381"/>
                </a:cubicBezTo>
                <a:lnTo>
                  <a:pt x="1" y="15335"/>
                </a:lnTo>
                <a:lnTo>
                  <a:pt x="8502" y="15335"/>
                </a:lnTo>
                <a:cubicBezTo>
                  <a:pt x="8966" y="13835"/>
                  <a:pt x="8026" y="12061"/>
                  <a:pt x="6537" y="115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569450" y="1754125"/>
            <a:ext cx="6005100" cy="1320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209650" y="3213813"/>
            <a:ext cx="4724700" cy="39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rot="-1580500">
            <a:off x="371683" y="186440"/>
            <a:ext cx="683094" cy="706128"/>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770868">
            <a:off x="8201207" y="4136712"/>
            <a:ext cx="683090" cy="706122"/>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97"/>
        <p:cNvGrpSpPr/>
        <p:nvPr/>
      </p:nvGrpSpPr>
      <p:grpSpPr>
        <a:xfrm>
          <a:off x="0" y="0"/>
          <a:ext cx="0" cy="0"/>
          <a:chOff x="0" y="0"/>
          <a:chExt cx="0" cy="0"/>
        </a:xfrm>
      </p:grpSpPr>
      <p:sp>
        <p:nvSpPr>
          <p:cNvPr id="98" name="Google Shape;98;p13"/>
          <p:cNvSpPr/>
          <p:nvPr/>
        </p:nvSpPr>
        <p:spPr>
          <a:xfrm rot="5400000">
            <a:off x="1591975" y="3456051"/>
            <a:ext cx="1986410" cy="3743910"/>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9" name="Google Shape;99;p13"/>
          <p:cNvSpPr/>
          <p:nvPr/>
        </p:nvSpPr>
        <p:spPr>
          <a:xfrm rot="10471118" flipH="1">
            <a:off x="7153808" y="93308"/>
            <a:ext cx="4017881" cy="1632177"/>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rot="-10471020">
            <a:off x="-1292675" y="-677692"/>
            <a:ext cx="4011794" cy="1629704"/>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142025" y="3657203"/>
            <a:ext cx="1078167" cy="1291945"/>
          </a:xfrm>
          <a:custGeom>
            <a:avLst/>
            <a:gdLst/>
            <a:ahLst/>
            <a:cxnLst/>
            <a:rect l="l" t="t" r="r" b="b"/>
            <a:pathLst>
              <a:path w="13872" h="16622" extrusionOk="0">
                <a:moveTo>
                  <a:pt x="13645" y="632"/>
                </a:moveTo>
                <a:cubicBezTo>
                  <a:pt x="12717" y="1"/>
                  <a:pt x="11383" y="298"/>
                  <a:pt x="10514" y="1013"/>
                </a:cubicBezTo>
                <a:cubicBezTo>
                  <a:pt x="9633" y="1727"/>
                  <a:pt x="9085" y="2751"/>
                  <a:pt x="8490" y="3716"/>
                </a:cubicBezTo>
                <a:cubicBezTo>
                  <a:pt x="7895" y="4680"/>
                  <a:pt x="7192" y="5656"/>
                  <a:pt x="6144" y="6109"/>
                </a:cubicBezTo>
                <a:cubicBezTo>
                  <a:pt x="4751" y="6740"/>
                  <a:pt x="2989" y="6323"/>
                  <a:pt x="1680" y="7121"/>
                </a:cubicBezTo>
                <a:cubicBezTo>
                  <a:pt x="156" y="8073"/>
                  <a:pt x="1" y="10383"/>
                  <a:pt x="906" y="11943"/>
                </a:cubicBezTo>
                <a:cubicBezTo>
                  <a:pt x="1322" y="12645"/>
                  <a:pt x="1918" y="13252"/>
                  <a:pt x="2680" y="13550"/>
                </a:cubicBezTo>
                <a:cubicBezTo>
                  <a:pt x="3966" y="14050"/>
                  <a:pt x="5394" y="13550"/>
                  <a:pt x="6752" y="13371"/>
                </a:cubicBezTo>
                <a:cubicBezTo>
                  <a:pt x="8371" y="13169"/>
                  <a:pt x="10109" y="13479"/>
                  <a:pt x="11324" y="14550"/>
                </a:cubicBezTo>
                <a:cubicBezTo>
                  <a:pt x="12157" y="15276"/>
                  <a:pt x="12788" y="16384"/>
                  <a:pt x="13872" y="16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a:spLocks noGrp="1"/>
          </p:cNvSpPr>
          <p:nvPr>
            <p:ph type="subTitle" idx="1"/>
          </p:nvPr>
        </p:nvSpPr>
        <p:spPr>
          <a:xfrm>
            <a:off x="1820762" y="2039898"/>
            <a:ext cx="25581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 name="Google Shape;103;p13"/>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4" name="Google Shape;104;p13"/>
          <p:cNvSpPr txBox="1">
            <a:spLocks noGrp="1"/>
          </p:cNvSpPr>
          <p:nvPr>
            <p:ph type="title" idx="2" hasCustomPrompt="1"/>
          </p:nvPr>
        </p:nvSpPr>
        <p:spPr>
          <a:xfrm>
            <a:off x="904988" y="1668950"/>
            <a:ext cx="753300" cy="8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atin typeface="Poppins Black"/>
                <a:ea typeface="Poppins Black"/>
                <a:cs typeface="Poppins Black"/>
                <a:sym typeface="Poppins Black"/>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05" name="Google Shape;105;p13"/>
          <p:cNvSpPr txBox="1">
            <a:spLocks noGrp="1"/>
          </p:cNvSpPr>
          <p:nvPr>
            <p:ph type="title" idx="3" hasCustomPrompt="1"/>
          </p:nvPr>
        </p:nvSpPr>
        <p:spPr>
          <a:xfrm>
            <a:off x="904988" y="3056541"/>
            <a:ext cx="753300" cy="8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atin typeface="Poppins Black"/>
                <a:ea typeface="Poppins Black"/>
                <a:cs typeface="Poppins Black"/>
                <a:sym typeface="Poppins Black"/>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06" name="Google Shape;106;p13"/>
          <p:cNvSpPr txBox="1">
            <a:spLocks noGrp="1"/>
          </p:cNvSpPr>
          <p:nvPr>
            <p:ph type="subTitle" idx="4"/>
          </p:nvPr>
        </p:nvSpPr>
        <p:spPr>
          <a:xfrm>
            <a:off x="1820762" y="3427363"/>
            <a:ext cx="25581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subTitle" idx="5"/>
          </p:nvPr>
        </p:nvSpPr>
        <p:spPr>
          <a:xfrm>
            <a:off x="1820762" y="3056565"/>
            <a:ext cx="25581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00">
                <a:latin typeface="Montserrat ExtraBold"/>
                <a:ea typeface="Montserrat ExtraBold"/>
                <a:cs typeface="Montserrat ExtraBold"/>
                <a:sym typeface="Montserrat ExtraBold"/>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08" name="Google Shape;108;p13"/>
          <p:cNvSpPr txBox="1">
            <a:spLocks noGrp="1"/>
          </p:cNvSpPr>
          <p:nvPr>
            <p:ph type="subTitle" idx="6"/>
          </p:nvPr>
        </p:nvSpPr>
        <p:spPr>
          <a:xfrm>
            <a:off x="1820762" y="1669100"/>
            <a:ext cx="25581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00">
                <a:latin typeface="Montserrat ExtraBold"/>
                <a:ea typeface="Montserrat ExtraBold"/>
                <a:cs typeface="Montserrat ExtraBold"/>
                <a:sym typeface="Montserrat ExtraBold"/>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09" name="Google Shape;109;p13"/>
          <p:cNvSpPr txBox="1">
            <a:spLocks noGrp="1"/>
          </p:cNvSpPr>
          <p:nvPr>
            <p:ph type="subTitle" idx="7"/>
          </p:nvPr>
        </p:nvSpPr>
        <p:spPr>
          <a:xfrm>
            <a:off x="5838749" y="2055760"/>
            <a:ext cx="25626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title" idx="8" hasCustomPrompt="1"/>
          </p:nvPr>
        </p:nvSpPr>
        <p:spPr>
          <a:xfrm>
            <a:off x="4922900" y="1684813"/>
            <a:ext cx="753300" cy="8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atin typeface="Poppins Black"/>
                <a:ea typeface="Poppins Black"/>
                <a:cs typeface="Poppins Black"/>
                <a:sym typeface="Poppins Black"/>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11" name="Google Shape;111;p13"/>
          <p:cNvSpPr txBox="1">
            <a:spLocks noGrp="1"/>
          </p:cNvSpPr>
          <p:nvPr>
            <p:ph type="title" idx="9" hasCustomPrompt="1"/>
          </p:nvPr>
        </p:nvSpPr>
        <p:spPr>
          <a:xfrm>
            <a:off x="4922900" y="3056554"/>
            <a:ext cx="753300" cy="82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atin typeface="Poppins Black"/>
                <a:ea typeface="Poppins Black"/>
                <a:cs typeface="Poppins Black"/>
                <a:sym typeface="Poppins Black"/>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12" name="Google Shape;112;p13"/>
          <p:cNvSpPr txBox="1">
            <a:spLocks noGrp="1"/>
          </p:cNvSpPr>
          <p:nvPr>
            <p:ph type="subTitle" idx="13"/>
          </p:nvPr>
        </p:nvSpPr>
        <p:spPr>
          <a:xfrm>
            <a:off x="5838749" y="3427375"/>
            <a:ext cx="2562600" cy="45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subTitle" idx="14"/>
          </p:nvPr>
        </p:nvSpPr>
        <p:spPr>
          <a:xfrm>
            <a:off x="5838749" y="3056577"/>
            <a:ext cx="25626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00">
                <a:latin typeface="Montserrat ExtraBold"/>
                <a:ea typeface="Montserrat ExtraBold"/>
                <a:cs typeface="Montserrat ExtraBold"/>
                <a:sym typeface="Montserrat ExtraBold"/>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14" name="Google Shape;114;p13"/>
          <p:cNvSpPr txBox="1">
            <a:spLocks noGrp="1"/>
          </p:cNvSpPr>
          <p:nvPr>
            <p:ph type="subTitle" idx="15"/>
          </p:nvPr>
        </p:nvSpPr>
        <p:spPr>
          <a:xfrm>
            <a:off x="5838749" y="1684963"/>
            <a:ext cx="25626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00">
                <a:latin typeface="Montserrat ExtraBold"/>
                <a:ea typeface="Montserrat ExtraBold"/>
                <a:cs typeface="Montserrat ExtraBold"/>
                <a:sym typeface="Montserrat ExtraBold"/>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115" name="Google Shape;115;p13"/>
          <p:cNvSpPr/>
          <p:nvPr/>
        </p:nvSpPr>
        <p:spPr>
          <a:xfrm rot="1770868">
            <a:off x="8331307" y="2388512"/>
            <a:ext cx="683090" cy="706122"/>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1464930">
            <a:off x="-207840" y="2388513"/>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s">
  <p:cSld name="CUSTOM_9">
    <p:spTree>
      <p:nvGrpSpPr>
        <p:cNvPr id="1" name="Shape 259"/>
        <p:cNvGrpSpPr/>
        <p:nvPr/>
      </p:nvGrpSpPr>
      <p:grpSpPr>
        <a:xfrm>
          <a:off x="0" y="0"/>
          <a:ext cx="0" cy="0"/>
          <a:chOff x="0" y="0"/>
          <a:chExt cx="0" cy="0"/>
        </a:xfrm>
      </p:grpSpPr>
      <p:sp>
        <p:nvSpPr>
          <p:cNvPr id="260" name="Google Shape;260;p26"/>
          <p:cNvSpPr/>
          <p:nvPr/>
        </p:nvSpPr>
        <p:spPr>
          <a:xfrm>
            <a:off x="-7" y="3442750"/>
            <a:ext cx="1038692" cy="1776484"/>
          </a:xfrm>
          <a:custGeom>
            <a:avLst/>
            <a:gdLst/>
            <a:ahLst/>
            <a:cxnLst/>
            <a:rect l="l" t="t" r="r" b="b"/>
            <a:pathLst>
              <a:path w="8967" h="15336" extrusionOk="0">
                <a:moveTo>
                  <a:pt x="6537" y="11573"/>
                </a:moveTo>
                <a:cubicBezTo>
                  <a:pt x="5490" y="11228"/>
                  <a:pt x="4382" y="11454"/>
                  <a:pt x="3311" y="11609"/>
                </a:cubicBezTo>
                <a:cubicBezTo>
                  <a:pt x="2918" y="11668"/>
                  <a:pt x="2501" y="11716"/>
                  <a:pt x="2120" y="11633"/>
                </a:cubicBezTo>
                <a:cubicBezTo>
                  <a:pt x="1727" y="11537"/>
                  <a:pt x="1358" y="11275"/>
                  <a:pt x="1251" y="10882"/>
                </a:cubicBezTo>
                <a:cubicBezTo>
                  <a:pt x="1132" y="10454"/>
                  <a:pt x="1370" y="10025"/>
                  <a:pt x="1644" y="9668"/>
                </a:cubicBezTo>
                <a:cubicBezTo>
                  <a:pt x="2263" y="8846"/>
                  <a:pt x="3132" y="8239"/>
                  <a:pt x="3811" y="7465"/>
                </a:cubicBezTo>
                <a:cubicBezTo>
                  <a:pt x="5371" y="5703"/>
                  <a:pt x="5894" y="2917"/>
                  <a:pt x="4632" y="929"/>
                </a:cubicBezTo>
                <a:cubicBezTo>
                  <a:pt x="4454" y="643"/>
                  <a:pt x="4228" y="381"/>
                  <a:pt x="3930" y="238"/>
                </a:cubicBezTo>
                <a:cubicBezTo>
                  <a:pt x="3406" y="0"/>
                  <a:pt x="2775" y="226"/>
                  <a:pt x="2323" y="595"/>
                </a:cubicBezTo>
                <a:cubicBezTo>
                  <a:pt x="1882" y="953"/>
                  <a:pt x="1537" y="1453"/>
                  <a:pt x="1108" y="1834"/>
                </a:cubicBezTo>
                <a:cubicBezTo>
                  <a:pt x="787" y="2108"/>
                  <a:pt x="406" y="2346"/>
                  <a:pt x="1" y="2381"/>
                </a:cubicBezTo>
                <a:lnTo>
                  <a:pt x="1" y="15335"/>
                </a:lnTo>
                <a:lnTo>
                  <a:pt x="8502" y="15335"/>
                </a:lnTo>
                <a:cubicBezTo>
                  <a:pt x="8966" y="13835"/>
                  <a:pt x="8026" y="12061"/>
                  <a:pt x="6537" y="115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1676350" y="706550"/>
            <a:ext cx="5791258" cy="3541989"/>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5400000">
            <a:off x="7233395" y="3232923"/>
            <a:ext cx="1752627" cy="2068580"/>
          </a:xfrm>
          <a:custGeom>
            <a:avLst/>
            <a:gdLst/>
            <a:ahLst/>
            <a:cxnLst/>
            <a:rect l="l" t="t" r="r" b="b"/>
            <a:pathLst>
              <a:path w="32029" h="37803" extrusionOk="0">
                <a:moveTo>
                  <a:pt x="32017" y="1"/>
                </a:moveTo>
                <a:lnTo>
                  <a:pt x="322" y="1"/>
                </a:lnTo>
                <a:cubicBezTo>
                  <a:pt x="1" y="2930"/>
                  <a:pt x="679" y="6073"/>
                  <a:pt x="2846" y="8025"/>
                </a:cubicBezTo>
                <a:cubicBezTo>
                  <a:pt x="6240" y="11085"/>
                  <a:pt x="11550" y="10121"/>
                  <a:pt x="15919" y="11442"/>
                </a:cubicBezTo>
                <a:cubicBezTo>
                  <a:pt x="20551" y="12847"/>
                  <a:pt x="24159" y="17193"/>
                  <a:pt x="24671" y="22015"/>
                </a:cubicBezTo>
                <a:cubicBezTo>
                  <a:pt x="24932" y="24444"/>
                  <a:pt x="24468" y="26885"/>
                  <a:pt x="24456" y="29326"/>
                </a:cubicBezTo>
                <a:cubicBezTo>
                  <a:pt x="24420" y="31754"/>
                  <a:pt x="24944" y="34398"/>
                  <a:pt x="26730" y="36053"/>
                </a:cubicBezTo>
                <a:cubicBezTo>
                  <a:pt x="28147" y="37362"/>
                  <a:pt x="30064" y="37803"/>
                  <a:pt x="32029" y="37731"/>
                </a:cubicBezTo>
                <a:lnTo>
                  <a:pt x="3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5400000">
            <a:off x="591636" y="-667844"/>
            <a:ext cx="1437498" cy="2620786"/>
          </a:xfrm>
          <a:custGeom>
            <a:avLst/>
            <a:gdLst/>
            <a:ahLst/>
            <a:cxnLst/>
            <a:rect l="l" t="t" r="r" b="b"/>
            <a:pathLst>
              <a:path w="17920" h="32671" extrusionOk="0">
                <a:moveTo>
                  <a:pt x="17920" y="30313"/>
                </a:moveTo>
                <a:cubicBezTo>
                  <a:pt x="17920" y="30313"/>
                  <a:pt x="12098" y="32671"/>
                  <a:pt x="10895" y="28051"/>
                </a:cubicBezTo>
                <a:cubicBezTo>
                  <a:pt x="9693" y="23443"/>
                  <a:pt x="12895" y="20467"/>
                  <a:pt x="14419" y="15645"/>
                </a:cubicBezTo>
                <a:cubicBezTo>
                  <a:pt x="16050" y="10549"/>
                  <a:pt x="12752" y="9692"/>
                  <a:pt x="8871" y="9370"/>
                </a:cubicBezTo>
                <a:cubicBezTo>
                  <a:pt x="4740" y="9049"/>
                  <a:pt x="1" y="5358"/>
                  <a:pt x="6299" y="0"/>
                </a:cubicBezTo>
                <a:lnTo>
                  <a:pt x="17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7970533" y="-169538"/>
            <a:ext cx="1355468" cy="1624177"/>
          </a:xfrm>
          <a:custGeom>
            <a:avLst/>
            <a:gdLst/>
            <a:ahLst/>
            <a:cxnLst/>
            <a:rect l="l" t="t" r="r" b="b"/>
            <a:pathLst>
              <a:path w="13872" h="16622" extrusionOk="0">
                <a:moveTo>
                  <a:pt x="13645" y="632"/>
                </a:moveTo>
                <a:cubicBezTo>
                  <a:pt x="12717" y="1"/>
                  <a:pt x="11383" y="298"/>
                  <a:pt x="10514" y="1013"/>
                </a:cubicBezTo>
                <a:cubicBezTo>
                  <a:pt x="9633" y="1727"/>
                  <a:pt x="9085" y="2751"/>
                  <a:pt x="8490" y="3716"/>
                </a:cubicBezTo>
                <a:cubicBezTo>
                  <a:pt x="7895" y="4680"/>
                  <a:pt x="7192" y="5656"/>
                  <a:pt x="6144" y="6109"/>
                </a:cubicBezTo>
                <a:cubicBezTo>
                  <a:pt x="4751" y="6740"/>
                  <a:pt x="2989" y="6323"/>
                  <a:pt x="1680" y="7121"/>
                </a:cubicBezTo>
                <a:cubicBezTo>
                  <a:pt x="156" y="8073"/>
                  <a:pt x="1" y="10383"/>
                  <a:pt x="906" y="11943"/>
                </a:cubicBezTo>
                <a:cubicBezTo>
                  <a:pt x="1322" y="12645"/>
                  <a:pt x="1918" y="13252"/>
                  <a:pt x="2680" y="13550"/>
                </a:cubicBezTo>
                <a:cubicBezTo>
                  <a:pt x="3966" y="14050"/>
                  <a:pt x="5394" y="13550"/>
                  <a:pt x="6752" y="13371"/>
                </a:cubicBezTo>
                <a:cubicBezTo>
                  <a:pt x="8371" y="13169"/>
                  <a:pt x="10109" y="13479"/>
                  <a:pt x="11324" y="14550"/>
                </a:cubicBezTo>
                <a:cubicBezTo>
                  <a:pt x="12157" y="15276"/>
                  <a:pt x="12788" y="16384"/>
                  <a:pt x="13872" y="166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txBox="1">
            <a:spLocks noGrp="1"/>
          </p:cNvSpPr>
          <p:nvPr>
            <p:ph type="subTitle" idx="1"/>
          </p:nvPr>
        </p:nvSpPr>
        <p:spPr>
          <a:xfrm>
            <a:off x="2201525" y="1472175"/>
            <a:ext cx="4740900" cy="13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800"/>
              <a:buNone/>
              <a:defRPr sz="1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6" name="Google Shape;266;p26"/>
          <p:cNvSpPr txBox="1">
            <a:spLocks noGrp="1"/>
          </p:cNvSpPr>
          <p:nvPr>
            <p:ph type="title"/>
          </p:nvPr>
        </p:nvSpPr>
        <p:spPr>
          <a:xfrm>
            <a:off x="2816675" y="2797350"/>
            <a:ext cx="35106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lvl1pPr>
            <a:lvl2pPr lvl="1" rtl="0">
              <a:spcBef>
                <a:spcPts val="0"/>
              </a:spcBef>
              <a:spcAft>
                <a:spcPts val="0"/>
              </a:spcAft>
              <a:buClr>
                <a:schemeClr val="dk2"/>
              </a:buClr>
              <a:buSzPts val="2400"/>
              <a:buNone/>
              <a:defRPr>
                <a:solidFill>
                  <a:schemeClr val="dk2"/>
                </a:solidFill>
              </a:defRPr>
            </a:lvl2pPr>
            <a:lvl3pPr lvl="2" rtl="0">
              <a:spcBef>
                <a:spcPts val="0"/>
              </a:spcBef>
              <a:spcAft>
                <a:spcPts val="0"/>
              </a:spcAft>
              <a:buClr>
                <a:schemeClr val="dk2"/>
              </a:buClr>
              <a:buSzPts val="2400"/>
              <a:buNone/>
              <a:defRPr>
                <a:solidFill>
                  <a:schemeClr val="dk2"/>
                </a:solidFill>
              </a:defRPr>
            </a:lvl3pPr>
            <a:lvl4pPr lvl="3" rtl="0">
              <a:spcBef>
                <a:spcPts val="0"/>
              </a:spcBef>
              <a:spcAft>
                <a:spcPts val="0"/>
              </a:spcAft>
              <a:buClr>
                <a:schemeClr val="dk2"/>
              </a:buClr>
              <a:buSzPts val="2400"/>
              <a:buNone/>
              <a:defRPr>
                <a:solidFill>
                  <a:schemeClr val="dk2"/>
                </a:solidFill>
              </a:defRPr>
            </a:lvl4pPr>
            <a:lvl5pPr lvl="4" rtl="0">
              <a:spcBef>
                <a:spcPts val="0"/>
              </a:spcBef>
              <a:spcAft>
                <a:spcPts val="0"/>
              </a:spcAft>
              <a:buClr>
                <a:schemeClr val="dk2"/>
              </a:buClr>
              <a:buSzPts val="2400"/>
              <a:buNone/>
              <a:defRPr>
                <a:solidFill>
                  <a:schemeClr val="dk2"/>
                </a:solidFill>
              </a:defRPr>
            </a:lvl5pPr>
            <a:lvl6pPr lvl="5" rtl="0">
              <a:spcBef>
                <a:spcPts val="0"/>
              </a:spcBef>
              <a:spcAft>
                <a:spcPts val="0"/>
              </a:spcAft>
              <a:buClr>
                <a:schemeClr val="dk2"/>
              </a:buClr>
              <a:buSzPts val="2400"/>
              <a:buNone/>
              <a:defRPr>
                <a:solidFill>
                  <a:schemeClr val="dk2"/>
                </a:solidFill>
              </a:defRPr>
            </a:lvl6pPr>
            <a:lvl7pPr lvl="6" rtl="0">
              <a:spcBef>
                <a:spcPts val="0"/>
              </a:spcBef>
              <a:spcAft>
                <a:spcPts val="0"/>
              </a:spcAft>
              <a:buClr>
                <a:schemeClr val="dk2"/>
              </a:buClr>
              <a:buSzPts val="2400"/>
              <a:buNone/>
              <a:defRPr>
                <a:solidFill>
                  <a:schemeClr val="dk2"/>
                </a:solidFill>
              </a:defRPr>
            </a:lvl7pPr>
            <a:lvl8pPr lvl="7" rtl="0">
              <a:spcBef>
                <a:spcPts val="0"/>
              </a:spcBef>
              <a:spcAft>
                <a:spcPts val="0"/>
              </a:spcAft>
              <a:buClr>
                <a:schemeClr val="dk2"/>
              </a:buClr>
              <a:buSzPts val="2400"/>
              <a:buNone/>
              <a:defRPr>
                <a:solidFill>
                  <a:schemeClr val="dk2"/>
                </a:solidFill>
              </a:defRPr>
            </a:lvl8pPr>
            <a:lvl9pPr lvl="8" rtl="0">
              <a:spcBef>
                <a:spcPts val="0"/>
              </a:spcBef>
              <a:spcAft>
                <a:spcPts val="0"/>
              </a:spcAft>
              <a:buClr>
                <a:schemeClr val="dk2"/>
              </a:buClr>
              <a:buSzPts val="2400"/>
              <a:buNone/>
              <a:defRPr>
                <a:solidFill>
                  <a:schemeClr val="dk2"/>
                </a:solidFill>
              </a:defRPr>
            </a:lvl9pPr>
          </a:lstStyle>
          <a:p>
            <a:endParaRPr/>
          </a:p>
        </p:txBody>
      </p:sp>
      <p:sp>
        <p:nvSpPr>
          <p:cNvPr id="267" name="Google Shape;267;p26"/>
          <p:cNvSpPr/>
          <p:nvPr/>
        </p:nvSpPr>
        <p:spPr>
          <a:xfrm rot="-1464930">
            <a:off x="6532560" y="251563"/>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rot="1837805">
            <a:off x="2932089" y="4224367"/>
            <a:ext cx="683081" cy="706120"/>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rot="1837736">
            <a:off x="334724" y="1764983"/>
            <a:ext cx="424510" cy="438820"/>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rot="7978515">
            <a:off x="8218652" y="2763342"/>
            <a:ext cx="424501" cy="438821"/>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302"/>
        <p:cNvGrpSpPr/>
        <p:nvPr/>
      </p:nvGrpSpPr>
      <p:grpSpPr>
        <a:xfrm>
          <a:off x="0" y="0"/>
          <a:ext cx="0" cy="0"/>
          <a:chOff x="0" y="0"/>
          <a:chExt cx="0" cy="0"/>
        </a:xfrm>
      </p:grpSpPr>
      <p:sp>
        <p:nvSpPr>
          <p:cNvPr id="303" name="Google Shape;303;p30"/>
          <p:cNvSpPr/>
          <p:nvPr/>
        </p:nvSpPr>
        <p:spPr>
          <a:xfrm rot="10471118" flipH="1">
            <a:off x="6421958" y="-524455"/>
            <a:ext cx="4017881" cy="1632177"/>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rot="450914">
            <a:off x="7160792" y="3546718"/>
            <a:ext cx="4017913" cy="1632190"/>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flipH="1">
            <a:off x="-76190" y="-145973"/>
            <a:ext cx="1144163" cy="1370941"/>
          </a:xfrm>
          <a:custGeom>
            <a:avLst/>
            <a:gdLst/>
            <a:ahLst/>
            <a:cxnLst/>
            <a:rect l="l" t="t" r="r" b="b"/>
            <a:pathLst>
              <a:path w="13872" h="16622" extrusionOk="0">
                <a:moveTo>
                  <a:pt x="13645" y="632"/>
                </a:moveTo>
                <a:cubicBezTo>
                  <a:pt x="12717" y="1"/>
                  <a:pt x="11383" y="298"/>
                  <a:pt x="10514" y="1013"/>
                </a:cubicBezTo>
                <a:cubicBezTo>
                  <a:pt x="9633" y="1727"/>
                  <a:pt x="9085" y="2751"/>
                  <a:pt x="8490" y="3716"/>
                </a:cubicBezTo>
                <a:cubicBezTo>
                  <a:pt x="7895" y="4680"/>
                  <a:pt x="7192" y="5656"/>
                  <a:pt x="6144" y="6109"/>
                </a:cubicBezTo>
                <a:cubicBezTo>
                  <a:pt x="4751" y="6740"/>
                  <a:pt x="2989" y="6323"/>
                  <a:pt x="1680" y="7121"/>
                </a:cubicBezTo>
                <a:cubicBezTo>
                  <a:pt x="156" y="8073"/>
                  <a:pt x="1" y="10383"/>
                  <a:pt x="906" y="11943"/>
                </a:cubicBezTo>
                <a:cubicBezTo>
                  <a:pt x="1322" y="12645"/>
                  <a:pt x="1918" y="13252"/>
                  <a:pt x="2680" y="13550"/>
                </a:cubicBezTo>
                <a:cubicBezTo>
                  <a:pt x="3966" y="14050"/>
                  <a:pt x="5394" y="13550"/>
                  <a:pt x="6752" y="13371"/>
                </a:cubicBezTo>
                <a:cubicBezTo>
                  <a:pt x="8371" y="13169"/>
                  <a:pt x="10109" y="13479"/>
                  <a:pt x="11324" y="14550"/>
                </a:cubicBezTo>
                <a:cubicBezTo>
                  <a:pt x="12157" y="15276"/>
                  <a:pt x="12788" y="16384"/>
                  <a:pt x="13872" y="16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rot="5230112">
            <a:off x="-1335496" y="2613621"/>
            <a:ext cx="1962774" cy="3699270"/>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26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16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rot="-2413472">
            <a:off x="3465738" y="1575549"/>
            <a:ext cx="6820488" cy="6647941"/>
          </a:xfrm>
          <a:custGeom>
            <a:avLst/>
            <a:gdLst/>
            <a:ahLst/>
            <a:cxnLst/>
            <a:rect l="l" t="t" r="r" b="b"/>
            <a:pathLst>
              <a:path w="30160" h="29397" extrusionOk="0">
                <a:moveTo>
                  <a:pt x="3775" y="11216"/>
                </a:moveTo>
                <a:cubicBezTo>
                  <a:pt x="6668" y="10073"/>
                  <a:pt x="10264" y="9394"/>
                  <a:pt x="11502" y="6537"/>
                </a:cubicBezTo>
                <a:cubicBezTo>
                  <a:pt x="11919" y="5549"/>
                  <a:pt x="11979" y="4453"/>
                  <a:pt x="12407" y="3465"/>
                </a:cubicBezTo>
                <a:cubicBezTo>
                  <a:pt x="13598" y="727"/>
                  <a:pt x="17146" y="0"/>
                  <a:pt x="20122" y="84"/>
                </a:cubicBezTo>
                <a:cubicBezTo>
                  <a:pt x="21706" y="131"/>
                  <a:pt x="23361" y="346"/>
                  <a:pt x="24742" y="1143"/>
                </a:cubicBezTo>
                <a:cubicBezTo>
                  <a:pt x="27242" y="2620"/>
                  <a:pt x="28254" y="5763"/>
                  <a:pt x="28457" y="8656"/>
                </a:cubicBezTo>
                <a:cubicBezTo>
                  <a:pt x="28647" y="11561"/>
                  <a:pt x="28195" y="14514"/>
                  <a:pt x="28755" y="17372"/>
                </a:cubicBezTo>
                <a:cubicBezTo>
                  <a:pt x="29064" y="19003"/>
                  <a:pt x="29683" y="20586"/>
                  <a:pt x="29921" y="22229"/>
                </a:cubicBezTo>
                <a:cubicBezTo>
                  <a:pt x="30159" y="23884"/>
                  <a:pt x="29969" y="25718"/>
                  <a:pt x="28838" y="26956"/>
                </a:cubicBezTo>
                <a:cubicBezTo>
                  <a:pt x="28004" y="27861"/>
                  <a:pt x="26790" y="28301"/>
                  <a:pt x="25576" y="28563"/>
                </a:cubicBezTo>
                <a:cubicBezTo>
                  <a:pt x="21670" y="29397"/>
                  <a:pt x="17420" y="28504"/>
                  <a:pt x="14181" y="26146"/>
                </a:cubicBezTo>
                <a:cubicBezTo>
                  <a:pt x="12217" y="24730"/>
                  <a:pt x="10455" y="22741"/>
                  <a:pt x="8061" y="22432"/>
                </a:cubicBezTo>
                <a:cubicBezTo>
                  <a:pt x="5121" y="22051"/>
                  <a:pt x="1334" y="23563"/>
                  <a:pt x="596" y="19598"/>
                </a:cubicBezTo>
                <a:cubicBezTo>
                  <a:pt x="1" y="16538"/>
                  <a:pt x="668" y="12454"/>
                  <a:pt x="3775" y="112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6080158">
            <a:off x="-524899" y="2333841"/>
            <a:ext cx="3115795" cy="5872386"/>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 name="Google Shape;19;p3"/>
          <p:cNvSpPr/>
          <p:nvPr/>
        </p:nvSpPr>
        <p:spPr>
          <a:xfrm rot="10471118" flipH="1">
            <a:off x="1668758" y="-538117"/>
            <a:ext cx="4017881" cy="1632177"/>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713100" y="2288088"/>
            <a:ext cx="4181400" cy="741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ubTitle" idx="1"/>
          </p:nvPr>
        </p:nvSpPr>
        <p:spPr>
          <a:xfrm>
            <a:off x="713100" y="3016513"/>
            <a:ext cx="4181400" cy="391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title" idx="2" hasCustomPrompt="1"/>
          </p:nvPr>
        </p:nvSpPr>
        <p:spPr>
          <a:xfrm>
            <a:off x="713100" y="1547088"/>
            <a:ext cx="35985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3" name="Google Shape;23;p3"/>
          <p:cNvSpPr/>
          <p:nvPr/>
        </p:nvSpPr>
        <p:spPr>
          <a:xfrm rot="-1464930">
            <a:off x="3211460" y="1309063"/>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7437871">
            <a:off x="598176" y="359350"/>
            <a:ext cx="552342" cy="570978"/>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2906884">
            <a:off x="6931688" y="219057"/>
            <a:ext cx="502632" cy="519560"/>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rot="-3678774" flipH="1">
            <a:off x="7458018" y="-1722214"/>
            <a:ext cx="1945766" cy="3667215"/>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 name="Google Shape;28;p4"/>
          <p:cNvSpPr/>
          <p:nvPr/>
        </p:nvSpPr>
        <p:spPr>
          <a:xfrm>
            <a:off x="7441349" y="3835628"/>
            <a:ext cx="1702649" cy="2040184"/>
          </a:xfrm>
          <a:custGeom>
            <a:avLst/>
            <a:gdLst/>
            <a:ahLst/>
            <a:cxnLst/>
            <a:rect l="l" t="t" r="r" b="b"/>
            <a:pathLst>
              <a:path w="13872" h="16622" extrusionOk="0">
                <a:moveTo>
                  <a:pt x="13645" y="632"/>
                </a:moveTo>
                <a:cubicBezTo>
                  <a:pt x="12717" y="1"/>
                  <a:pt x="11383" y="298"/>
                  <a:pt x="10514" y="1013"/>
                </a:cubicBezTo>
                <a:cubicBezTo>
                  <a:pt x="9633" y="1727"/>
                  <a:pt x="9085" y="2751"/>
                  <a:pt x="8490" y="3716"/>
                </a:cubicBezTo>
                <a:cubicBezTo>
                  <a:pt x="7895" y="4680"/>
                  <a:pt x="7192" y="5656"/>
                  <a:pt x="6144" y="6109"/>
                </a:cubicBezTo>
                <a:cubicBezTo>
                  <a:pt x="4751" y="6740"/>
                  <a:pt x="2989" y="6323"/>
                  <a:pt x="1680" y="7121"/>
                </a:cubicBezTo>
                <a:cubicBezTo>
                  <a:pt x="156" y="8073"/>
                  <a:pt x="1" y="10383"/>
                  <a:pt x="906" y="11943"/>
                </a:cubicBezTo>
                <a:cubicBezTo>
                  <a:pt x="1322" y="12645"/>
                  <a:pt x="1918" y="13252"/>
                  <a:pt x="2680" y="13550"/>
                </a:cubicBezTo>
                <a:cubicBezTo>
                  <a:pt x="3966" y="14050"/>
                  <a:pt x="5394" y="13550"/>
                  <a:pt x="6752" y="13371"/>
                </a:cubicBezTo>
                <a:cubicBezTo>
                  <a:pt x="8371" y="13169"/>
                  <a:pt x="10109" y="13479"/>
                  <a:pt x="11324" y="14550"/>
                </a:cubicBezTo>
                <a:cubicBezTo>
                  <a:pt x="12157" y="15276"/>
                  <a:pt x="12788" y="16384"/>
                  <a:pt x="13872" y="16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76217" y="4158875"/>
            <a:ext cx="868665" cy="1040870"/>
          </a:xfrm>
          <a:custGeom>
            <a:avLst/>
            <a:gdLst/>
            <a:ahLst/>
            <a:cxnLst/>
            <a:rect l="l" t="t" r="r" b="b"/>
            <a:pathLst>
              <a:path w="13872" h="16622" extrusionOk="0">
                <a:moveTo>
                  <a:pt x="13645" y="632"/>
                </a:moveTo>
                <a:cubicBezTo>
                  <a:pt x="12717" y="1"/>
                  <a:pt x="11383" y="298"/>
                  <a:pt x="10514" y="1013"/>
                </a:cubicBezTo>
                <a:cubicBezTo>
                  <a:pt x="9633" y="1727"/>
                  <a:pt x="9085" y="2751"/>
                  <a:pt x="8490" y="3716"/>
                </a:cubicBezTo>
                <a:cubicBezTo>
                  <a:pt x="7895" y="4680"/>
                  <a:pt x="7192" y="5656"/>
                  <a:pt x="6144" y="6109"/>
                </a:cubicBezTo>
                <a:cubicBezTo>
                  <a:pt x="4751" y="6740"/>
                  <a:pt x="2989" y="6323"/>
                  <a:pt x="1680" y="7121"/>
                </a:cubicBezTo>
                <a:cubicBezTo>
                  <a:pt x="156" y="8073"/>
                  <a:pt x="1" y="10383"/>
                  <a:pt x="906" y="11943"/>
                </a:cubicBezTo>
                <a:cubicBezTo>
                  <a:pt x="1322" y="12645"/>
                  <a:pt x="1918" y="13252"/>
                  <a:pt x="2680" y="13550"/>
                </a:cubicBezTo>
                <a:cubicBezTo>
                  <a:pt x="3966" y="14050"/>
                  <a:pt x="5394" y="13550"/>
                  <a:pt x="6752" y="13371"/>
                </a:cubicBezTo>
                <a:cubicBezTo>
                  <a:pt x="8371" y="13169"/>
                  <a:pt x="10109" y="13479"/>
                  <a:pt x="11324" y="14550"/>
                </a:cubicBezTo>
                <a:cubicBezTo>
                  <a:pt x="12157" y="15276"/>
                  <a:pt x="12788" y="16384"/>
                  <a:pt x="13872" y="166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10800000" flipH="1">
            <a:off x="-7" y="0"/>
            <a:ext cx="1038692" cy="1776484"/>
          </a:xfrm>
          <a:custGeom>
            <a:avLst/>
            <a:gdLst/>
            <a:ahLst/>
            <a:cxnLst/>
            <a:rect l="l" t="t" r="r" b="b"/>
            <a:pathLst>
              <a:path w="8967" h="15336" extrusionOk="0">
                <a:moveTo>
                  <a:pt x="6537" y="11573"/>
                </a:moveTo>
                <a:cubicBezTo>
                  <a:pt x="5490" y="11228"/>
                  <a:pt x="4382" y="11454"/>
                  <a:pt x="3311" y="11609"/>
                </a:cubicBezTo>
                <a:cubicBezTo>
                  <a:pt x="2918" y="11668"/>
                  <a:pt x="2501" y="11716"/>
                  <a:pt x="2120" y="11633"/>
                </a:cubicBezTo>
                <a:cubicBezTo>
                  <a:pt x="1727" y="11537"/>
                  <a:pt x="1358" y="11275"/>
                  <a:pt x="1251" y="10882"/>
                </a:cubicBezTo>
                <a:cubicBezTo>
                  <a:pt x="1132" y="10454"/>
                  <a:pt x="1370" y="10025"/>
                  <a:pt x="1644" y="9668"/>
                </a:cubicBezTo>
                <a:cubicBezTo>
                  <a:pt x="2263" y="8846"/>
                  <a:pt x="3132" y="8239"/>
                  <a:pt x="3811" y="7465"/>
                </a:cubicBezTo>
                <a:cubicBezTo>
                  <a:pt x="5371" y="5703"/>
                  <a:pt x="5894" y="2917"/>
                  <a:pt x="4632" y="929"/>
                </a:cubicBezTo>
                <a:cubicBezTo>
                  <a:pt x="4454" y="643"/>
                  <a:pt x="4228" y="381"/>
                  <a:pt x="3930" y="238"/>
                </a:cubicBezTo>
                <a:cubicBezTo>
                  <a:pt x="3406" y="0"/>
                  <a:pt x="2775" y="226"/>
                  <a:pt x="2323" y="595"/>
                </a:cubicBezTo>
                <a:cubicBezTo>
                  <a:pt x="1882" y="953"/>
                  <a:pt x="1537" y="1453"/>
                  <a:pt x="1108" y="1834"/>
                </a:cubicBezTo>
                <a:cubicBezTo>
                  <a:pt x="787" y="2108"/>
                  <a:pt x="406" y="2346"/>
                  <a:pt x="1" y="2381"/>
                </a:cubicBezTo>
                <a:lnTo>
                  <a:pt x="1" y="15335"/>
                </a:lnTo>
                <a:lnTo>
                  <a:pt x="8502" y="15335"/>
                </a:lnTo>
                <a:cubicBezTo>
                  <a:pt x="8966" y="13835"/>
                  <a:pt x="8026" y="12061"/>
                  <a:pt x="6537" y="115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2" name="Google Shape;32;p4"/>
          <p:cNvSpPr txBox="1">
            <a:spLocks noGrp="1"/>
          </p:cNvSpPr>
          <p:nvPr>
            <p:ph type="subTitle" idx="1"/>
          </p:nvPr>
        </p:nvSpPr>
        <p:spPr>
          <a:xfrm>
            <a:off x="713225" y="1128175"/>
            <a:ext cx="7717800" cy="344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200"/>
              <a:buAutoNum type="arabicPeriod"/>
              <a:defRPr sz="1100"/>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a:endParaRPr/>
          </a:p>
        </p:txBody>
      </p:sp>
      <p:sp>
        <p:nvSpPr>
          <p:cNvPr id="33" name="Google Shape;33;p4"/>
          <p:cNvSpPr/>
          <p:nvPr/>
        </p:nvSpPr>
        <p:spPr>
          <a:xfrm rot="-1464930">
            <a:off x="5823885" y="4327788"/>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2700170">
            <a:off x="1357609" y="218923"/>
            <a:ext cx="526727" cy="544495"/>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rot="10471118" flipH="1">
            <a:off x="-990167" y="-694105"/>
            <a:ext cx="4017881" cy="1632177"/>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5400000">
            <a:off x="-827785" y="2756973"/>
            <a:ext cx="2685008" cy="5060661"/>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8" name="Google Shape;38;p5"/>
          <p:cNvSpPr/>
          <p:nvPr/>
        </p:nvSpPr>
        <p:spPr>
          <a:xfrm rot="5400000">
            <a:off x="8343522" y="-2087581"/>
            <a:ext cx="2344673" cy="4419133"/>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9" name="Google Shape;39;p5"/>
          <p:cNvSpPr/>
          <p:nvPr/>
        </p:nvSpPr>
        <p:spPr>
          <a:xfrm>
            <a:off x="8079483" y="3304362"/>
            <a:ext cx="1355468" cy="1624177"/>
          </a:xfrm>
          <a:custGeom>
            <a:avLst/>
            <a:gdLst/>
            <a:ahLst/>
            <a:cxnLst/>
            <a:rect l="l" t="t" r="r" b="b"/>
            <a:pathLst>
              <a:path w="13872" h="16622" extrusionOk="0">
                <a:moveTo>
                  <a:pt x="13645" y="632"/>
                </a:moveTo>
                <a:cubicBezTo>
                  <a:pt x="12717" y="1"/>
                  <a:pt x="11383" y="298"/>
                  <a:pt x="10514" y="1013"/>
                </a:cubicBezTo>
                <a:cubicBezTo>
                  <a:pt x="9633" y="1727"/>
                  <a:pt x="9085" y="2751"/>
                  <a:pt x="8490" y="3716"/>
                </a:cubicBezTo>
                <a:cubicBezTo>
                  <a:pt x="7895" y="4680"/>
                  <a:pt x="7192" y="5656"/>
                  <a:pt x="6144" y="6109"/>
                </a:cubicBezTo>
                <a:cubicBezTo>
                  <a:pt x="4751" y="6740"/>
                  <a:pt x="2989" y="6323"/>
                  <a:pt x="1680" y="7121"/>
                </a:cubicBezTo>
                <a:cubicBezTo>
                  <a:pt x="156" y="8073"/>
                  <a:pt x="1" y="10383"/>
                  <a:pt x="906" y="11943"/>
                </a:cubicBezTo>
                <a:cubicBezTo>
                  <a:pt x="1322" y="12645"/>
                  <a:pt x="1918" y="13252"/>
                  <a:pt x="2680" y="13550"/>
                </a:cubicBezTo>
                <a:cubicBezTo>
                  <a:pt x="3966" y="14050"/>
                  <a:pt x="5394" y="13550"/>
                  <a:pt x="6752" y="13371"/>
                </a:cubicBezTo>
                <a:cubicBezTo>
                  <a:pt x="8371" y="13169"/>
                  <a:pt x="10109" y="13479"/>
                  <a:pt x="11324" y="14550"/>
                </a:cubicBezTo>
                <a:cubicBezTo>
                  <a:pt x="12157" y="15276"/>
                  <a:pt x="12788" y="16384"/>
                  <a:pt x="13872" y="166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1" name="Google Shape;41;p5"/>
          <p:cNvSpPr txBox="1">
            <a:spLocks noGrp="1"/>
          </p:cNvSpPr>
          <p:nvPr>
            <p:ph type="subTitle" idx="1"/>
          </p:nvPr>
        </p:nvSpPr>
        <p:spPr>
          <a:xfrm>
            <a:off x="1396125" y="2906050"/>
            <a:ext cx="24930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 name="Google Shape;42;p5"/>
          <p:cNvSpPr txBox="1">
            <a:spLocks noGrp="1"/>
          </p:cNvSpPr>
          <p:nvPr>
            <p:ph type="subTitle" idx="2"/>
          </p:nvPr>
        </p:nvSpPr>
        <p:spPr>
          <a:xfrm>
            <a:off x="1396125" y="2535250"/>
            <a:ext cx="2493000" cy="37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800">
                <a:solidFill>
                  <a:schemeClr val="dk1"/>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43" name="Google Shape;43;p5"/>
          <p:cNvSpPr txBox="1">
            <a:spLocks noGrp="1"/>
          </p:cNvSpPr>
          <p:nvPr>
            <p:ph type="subTitle" idx="3"/>
          </p:nvPr>
        </p:nvSpPr>
        <p:spPr>
          <a:xfrm>
            <a:off x="5255000" y="2906050"/>
            <a:ext cx="2493000" cy="45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5"/>
          <p:cNvSpPr txBox="1">
            <a:spLocks noGrp="1"/>
          </p:cNvSpPr>
          <p:nvPr>
            <p:ph type="subTitle" idx="4"/>
          </p:nvPr>
        </p:nvSpPr>
        <p:spPr>
          <a:xfrm>
            <a:off x="5254975" y="2535250"/>
            <a:ext cx="2493000" cy="37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800">
                <a:solidFill>
                  <a:schemeClr val="dk1"/>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dk1"/>
              </a:buClr>
              <a:buSzPts val="1800"/>
              <a:buNone/>
              <a:defRPr sz="1800" b="1">
                <a:solidFill>
                  <a:schemeClr val="dk1"/>
                </a:solidFill>
              </a:defRPr>
            </a:lvl2pPr>
            <a:lvl3pPr lvl="2" algn="ctr" rtl="0">
              <a:lnSpc>
                <a:spcPct val="100000"/>
              </a:lnSpc>
              <a:spcBef>
                <a:spcPts val="0"/>
              </a:spcBef>
              <a:spcAft>
                <a:spcPts val="0"/>
              </a:spcAft>
              <a:buClr>
                <a:schemeClr val="dk1"/>
              </a:buClr>
              <a:buSzPts val="1800"/>
              <a:buNone/>
              <a:defRPr sz="1800" b="1">
                <a:solidFill>
                  <a:schemeClr val="dk1"/>
                </a:solidFill>
              </a:defRPr>
            </a:lvl3pPr>
            <a:lvl4pPr lvl="3" algn="ctr" rtl="0">
              <a:lnSpc>
                <a:spcPct val="100000"/>
              </a:lnSpc>
              <a:spcBef>
                <a:spcPts val="0"/>
              </a:spcBef>
              <a:spcAft>
                <a:spcPts val="0"/>
              </a:spcAft>
              <a:buClr>
                <a:schemeClr val="dk1"/>
              </a:buClr>
              <a:buSzPts val="1800"/>
              <a:buNone/>
              <a:defRPr sz="1800" b="1">
                <a:solidFill>
                  <a:schemeClr val="dk1"/>
                </a:solidFill>
              </a:defRPr>
            </a:lvl4pPr>
            <a:lvl5pPr lvl="4" algn="ctr" rtl="0">
              <a:lnSpc>
                <a:spcPct val="100000"/>
              </a:lnSpc>
              <a:spcBef>
                <a:spcPts val="0"/>
              </a:spcBef>
              <a:spcAft>
                <a:spcPts val="0"/>
              </a:spcAft>
              <a:buClr>
                <a:schemeClr val="dk1"/>
              </a:buClr>
              <a:buSzPts val="1800"/>
              <a:buNone/>
              <a:defRPr sz="1800" b="1">
                <a:solidFill>
                  <a:schemeClr val="dk1"/>
                </a:solidFill>
              </a:defRPr>
            </a:lvl5pPr>
            <a:lvl6pPr lvl="5" algn="ctr" rtl="0">
              <a:lnSpc>
                <a:spcPct val="100000"/>
              </a:lnSpc>
              <a:spcBef>
                <a:spcPts val="0"/>
              </a:spcBef>
              <a:spcAft>
                <a:spcPts val="0"/>
              </a:spcAft>
              <a:buClr>
                <a:schemeClr val="dk1"/>
              </a:buClr>
              <a:buSzPts val="1800"/>
              <a:buNone/>
              <a:defRPr sz="1800" b="1">
                <a:solidFill>
                  <a:schemeClr val="dk1"/>
                </a:solidFill>
              </a:defRPr>
            </a:lvl6pPr>
            <a:lvl7pPr lvl="6" algn="ctr" rtl="0">
              <a:lnSpc>
                <a:spcPct val="100000"/>
              </a:lnSpc>
              <a:spcBef>
                <a:spcPts val="0"/>
              </a:spcBef>
              <a:spcAft>
                <a:spcPts val="0"/>
              </a:spcAft>
              <a:buClr>
                <a:schemeClr val="dk1"/>
              </a:buClr>
              <a:buSzPts val="1800"/>
              <a:buNone/>
              <a:defRPr sz="1800" b="1">
                <a:solidFill>
                  <a:schemeClr val="dk1"/>
                </a:solidFill>
              </a:defRPr>
            </a:lvl7pPr>
            <a:lvl8pPr lvl="7" algn="ctr" rtl="0">
              <a:lnSpc>
                <a:spcPct val="100000"/>
              </a:lnSpc>
              <a:spcBef>
                <a:spcPts val="0"/>
              </a:spcBef>
              <a:spcAft>
                <a:spcPts val="0"/>
              </a:spcAft>
              <a:buClr>
                <a:schemeClr val="dk1"/>
              </a:buClr>
              <a:buSzPts val="1800"/>
              <a:buNone/>
              <a:defRPr sz="1800" b="1">
                <a:solidFill>
                  <a:schemeClr val="dk1"/>
                </a:solidFill>
              </a:defRPr>
            </a:lvl8pPr>
            <a:lvl9pPr lvl="8" algn="ctr" rtl="0">
              <a:lnSpc>
                <a:spcPct val="100000"/>
              </a:lnSpc>
              <a:spcBef>
                <a:spcPts val="0"/>
              </a:spcBef>
              <a:spcAft>
                <a:spcPts val="0"/>
              </a:spcAft>
              <a:buClr>
                <a:schemeClr val="dk1"/>
              </a:buClr>
              <a:buSzPts val="1800"/>
              <a:buNone/>
              <a:defRPr sz="1800" b="1">
                <a:solidFill>
                  <a:schemeClr val="dk1"/>
                </a:solidFill>
              </a:defRPr>
            </a:lvl9pPr>
          </a:lstStyle>
          <a:p>
            <a:endParaRPr/>
          </a:p>
        </p:txBody>
      </p:sp>
      <p:sp>
        <p:nvSpPr>
          <p:cNvPr id="45" name="Google Shape;45;p5"/>
          <p:cNvSpPr/>
          <p:nvPr/>
        </p:nvSpPr>
        <p:spPr>
          <a:xfrm rot="-1464930">
            <a:off x="4230572" y="3787263"/>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903757">
            <a:off x="6415686" y="420396"/>
            <a:ext cx="487192" cy="503596"/>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7755968">
            <a:off x="398972" y="1343620"/>
            <a:ext cx="487173" cy="503601"/>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7947711">
            <a:off x="8372417" y="2319957"/>
            <a:ext cx="487175" cy="50359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p:nvPr/>
        </p:nvSpPr>
        <p:spPr>
          <a:xfrm>
            <a:off x="5187394" y="-969821"/>
            <a:ext cx="9144010" cy="7840493"/>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rot="8852448" flipH="1">
            <a:off x="-933843" y="-1055111"/>
            <a:ext cx="4017898" cy="1632184"/>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rot="10800000">
            <a:off x="40" y="3680710"/>
            <a:ext cx="1239362" cy="1462787"/>
          </a:xfrm>
          <a:custGeom>
            <a:avLst/>
            <a:gdLst/>
            <a:ahLst/>
            <a:cxnLst/>
            <a:rect l="l" t="t" r="r" b="b"/>
            <a:pathLst>
              <a:path w="32029" h="37803" extrusionOk="0">
                <a:moveTo>
                  <a:pt x="32017" y="1"/>
                </a:moveTo>
                <a:lnTo>
                  <a:pt x="322" y="1"/>
                </a:lnTo>
                <a:cubicBezTo>
                  <a:pt x="1" y="2930"/>
                  <a:pt x="679" y="6073"/>
                  <a:pt x="2846" y="8025"/>
                </a:cubicBezTo>
                <a:cubicBezTo>
                  <a:pt x="6240" y="11085"/>
                  <a:pt x="11550" y="10121"/>
                  <a:pt x="15919" y="11442"/>
                </a:cubicBezTo>
                <a:cubicBezTo>
                  <a:pt x="20551" y="12847"/>
                  <a:pt x="24159" y="17193"/>
                  <a:pt x="24671" y="22015"/>
                </a:cubicBezTo>
                <a:cubicBezTo>
                  <a:pt x="24932" y="24444"/>
                  <a:pt x="24468" y="26885"/>
                  <a:pt x="24456" y="29326"/>
                </a:cubicBezTo>
                <a:cubicBezTo>
                  <a:pt x="24420" y="31754"/>
                  <a:pt x="24944" y="34398"/>
                  <a:pt x="26730" y="36053"/>
                </a:cubicBezTo>
                <a:cubicBezTo>
                  <a:pt x="28147" y="37362"/>
                  <a:pt x="30064" y="37803"/>
                  <a:pt x="32029" y="37731"/>
                </a:cubicBezTo>
                <a:lnTo>
                  <a:pt x="3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713225" y="1573050"/>
            <a:ext cx="4038000" cy="274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84480"/>
              </a:buClr>
              <a:buSzPts val="1400"/>
              <a:buFont typeface="Poppins"/>
              <a:buChar char="●"/>
              <a:defRPr/>
            </a:lvl1pPr>
            <a:lvl2pPr lvl="1" rtl="0">
              <a:lnSpc>
                <a:spcPct val="100000"/>
              </a:lnSpc>
              <a:spcBef>
                <a:spcPts val="0"/>
              </a:spcBef>
              <a:spcAft>
                <a:spcPts val="0"/>
              </a:spcAft>
              <a:buClr>
                <a:srgbClr val="184480"/>
              </a:buClr>
              <a:buSzPts val="1400"/>
              <a:buFont typeface="Poppins"/>
              <a:buChar char="○"/>
              <a:defRPr/>
            </a:lvl2pPr>
            <a:lvl3pPr lvl="2" rtl="0">
              <a:lnSpc>
                <a:spcPct val="100000"/>
              </a:lnSpc>
              <a:spcBef>
                <a:spcPts val="0"/>
              </a:spcBef>
              <a:spcAft>
                <a:spcPts val="0"/>
              </a:spcAft>
              <a:buClr>
                <a:srgbClr val="184480"/>
              </a:buClr>
              <a:buSzPts val="1400"/>
              <a:buFont typeface="Poppins"/>
              <a:buChar char="■"/>
              <a:defRPr/>
            </a:lvl3pPr>
            <a:lvl4pPr lvl="3" rtl="0">
              <a:lnSpc>
                <a:spcPct val="100000"/>
              </a:lnSpc>
              <a:spcBef>
                <a:spcPts val="0"/>
              </a:spcBef>
              <a:spcAft>
                <a:spcPts val="0"/>
              </a:spcAft>
              <a:buClr>
                <a:srgbClr val="184480"/>
              </a:buClr>
              <a:buSzPts val="1400"/>
              <a:buFont typeface="Poppins"/>
              <a:buChar char="●"/>
              <a:defRPr/>
            </a:lvl4pPr>
            <a:lvl5pPr lvl="4" rtl="0">
              <a:lnSpc>
                <a:spcPct val="100000"/>
              </a:lnSpc>
              <a:spcBef>
                <a:spcPts val="0"/>
              </a:spcBef>
              <a:spcAft>
                <a:spcPts val="0"/>
              </a:spcAft>
              <a:buClr>
                <a:srgbClr val="184480"/>
              </a:buClr>
              <a:buSzPts val="1400"/>
              <a:buFont typeface="Poppins"/>
              <a:buChar char="○"/>
              <a:defRPr/>
            </a:lvl5pPr>
            <a:lvl6pPr lvl="5" rtl="0">
              <a:lnSpc>
                <a:spcPct val="100000"/>
              </a:lnSpc>
              <a:spcBef>
                <a:spcPts val="0"/>
              </a:spcBef>
              <a:spcAft>
                <a:spcPts val="0"/>
              </a:spcAft>
              <a:buClr>
                <a:srgbClr val="184480"/>
              </a:buClr>
              <a:buSzPts val="1400"/>
              <a:buFont typeface="Poppins"/>
              <a:buChar char="■"/>
              <a:defRPr/>
            </a:lvl6pPr>
            <a:lvl7pPr lvl="6" rtl="0">
              <a:lnSpc>
                <a:spcPct val="100000"/>
              </a:lnSpc>
              <a:spcBef>
                <a:spcPts val="0"/>
              </a:spcBef>
              <a:spcAft>
                <a:spcPts val="0"/>
              </a:spcAft>
              <a:buClr>
                <a:srgbClr val="184480"/>
              </a:buClr>
              <a:buSzPts val="1400"/>
              <a:buFont typeface="Poppins"/>
              <a:buChar char="●"/>
              <a:defRPr/>
            </a:lvl7pPr>
            <a:lvl8pPr lvl="7" rtl="0">
              <a:lnSpc>
                <a:spcPct val="100000"/>
              </a:lnSpc>
              <a:spcBef>
                <a:spcPts val="0"/>
              </a:spcBef>
              <a:spcAft>
                <a:spcPts val="0"/>
              </a:spcAft>
              <a:buClr>
                <a:srgbClr val="184480"/>
              </a:buClr>
              <a:buSzPts val="1400"/>
              <a:buFont typeface="Poppins"/>
              <a:buChar char="○"/>
              <a:defRPr/>
            </a:lvl8pPr>
            <a:lvl9pPr lvl="8" rtl="0">
              <a:lnSpc>
                <a:spcPct val="100000"/>
              </a:lnSpc>
              <a:spcBef>
                <a:spcPts val="0"/>
              </a:spcBef>
              <a:spcAft>
                <a:spcPts val="0"/>
              </a:spcAft>
              <a:buClr>
                <a:srgbClr val="184480"/>
              </a:buClr>
              <a:buSzPts val="1400"/>
              <a:buFont typeface="Poppins"/>
              <a:buChar char="■"/>
              <a:defRPr/>
            </a:lvl9pPr>
          </a:lstStyle>
          <a:p>
            <a:endParaRPr/>
          </a:p>
        </p:txBody>
      </p:sp>
      <p:sp>
        <p:nvSpPr>
          <p:cNvPr id="62" name="Google Shape;62;p7"/>
          <p:cNvSpPr txBox="1">
            <a:spLocks noGrp="1"/>
          </p:cNvSpPr>
          <p:nvPr>
            <p:ph type="title"/>
          </p:nvPr>
        </p:nvSpPr>
        <p:spPr>
          <a:xfrm>
            <a:off x="713225" y="824850"/>
            <a:ext cx="4038000" cy="748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3" name="Google Shape;63;p7"/>
          <p:cNvSpPr/>
          <p:nvPr/>
        </p:nvSpPr>
        <p:spPr>
          <a:xfrm rot="-1464990">
            <a:off x="4819228" y="4291963"/>
            <a:ext cx="552289" cy="570919"/>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3943664">
            <a:off x="3139162" y="-120035"/>
            <a:ext cx="552286" cy="570916"/>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8"/>
          <p:cNvSpPr/>
          <p:nvPr/>
        </p:nvSpPr>
        <p:spPr>
          <a:xfrm rot="6201344">
            <a:off x="1088892" y="-2241011"/>
            <a:ext cx="7392257" cy="7205245"/>
          </a:xfrm>
          <a:custGeom>
            <a:avLst/>
            <a:gdLst/>
            <a:ahLst/>
            <a:cxnLst/>
            <a:rect l="l" t="t" r="r" b="b"/>
            <a:pathLst>
              <a:path w="30160" h="29397" extrusionOk="0">
                <a:moveTo>
                  <a:pt x="3775" y="11216"/>
                </a:moveTo>
                <a:cubicBezTo>
                  <a:pt x="6668" y="10073"/>
                  <a:pt x="10264" y="9394"/>
                  <a:pt x="11502" y="6537"/>
                </a:cubicBezTo>
                <a:cubicBezTo>
                  <a:pt x="11919" y="5549"/>
                  <a:pt x="11979" y="4453"/>
                  <a:pt x="12407" y="3465"/>
                </a:cubicBezTo>
                <a:cubicBezTo>
                  <a:pt x="13598" y="727"/>
                  <a:pt x="17146" y="0"/>
                  <a:pt x="20122" y="84"/>
                </a:cubicBezTo>
                <a:cubicBezTo>
                  <a:pt x="21706" y="131"/>
                  <a:pt x="23361" y="346"/>
                  <a:pt x="24742" y="1143"/>
                </a:cubicBezTo>
                <a:cubicBezTo>
                  <a:pt x="27242" y="2620"/>
                  <a:pt x="28254" y="5763"/>
                  <a:pt x="28457" y="8656"/>
                </a:cubicBezTo>
                <a:cubicBezTo>
                  <a:pt x="28647" y="11561"/>
                  <a:pt x="28195" y="14514"/>
                  <a:pt x="28755" y="17372"/>
                </a:cubicBezTo>
                <a:cubicBezTo>
                  <a:pt x="29064" y="19003"/>
                  <a:pt x="29683" y="20586"/>
                  <a:pt x="29921" y="22229"/>
                </a:cubicBezTo>
                <a:cubicBezTo>
                  <a:pt x="30159" y="23884"/>
                  <a:pt x="29969" y="25718"/>
                  <a:pt x="28838" y="26956"/>
                </a:cubicBezTo>
                <a:cubicBezTo>
                  <a:pt x="28004" y="27861"/>
                  <a:pt x="26790" y="28301"/>
                  <a:pt x="25576" y="28563"/>
                </a:cubicBezTo>
                <a:cubicBezTo>
                  <a:pt x="21670" y="29397"/>
                  <a:pt x="17420" y="28504"/>
                  <a:pt x="14181" y="26146"/>
                </a:cubicBezTo>
                <a:cubicBezTo>
                  <a:pt x="12217" y="24730"/>
                  <a:pt x="10455" y="22741"/>
                  <a:pt x="8061" y="22432"/>
                </a:cubicBezTo>
                <a:cubicBezTo>
                  <a:pt x="5121" y="22051"/>
                  <a:pt x="1334" y="23563"/>
                  <a:pt x="596" y="19598"/>
                </a:cubicBezTo>
                <a:cubicBezTo>
                  <a:pt x="1" y="16538"/>
                  <a:pt x="668" y="12454"/>
                  <a:pt x="3775" y="112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10800000" flipH="1">
            <a:off x="2" y="-186215"/>
            <a:ext cx="1351260" cy="2311059"/>
          </a:xfrm>
          <a:custGeom>
            <a:avLst/>
            <a:gdLst/>
            <a:ahLst/>
            <a:cxnLst/>
            <a:rect l="l" t="t" r="r" b="b"/>
            <a:pathLst>
              <a:path w="8967" h="15336" extrusionOk="0">
                <a:moveTo>
                  <a:pt x="6537" y="11573"/>
                </a:moveTo>
                <a:cubicBezTo>
                  <a:pt x="5490" y="11228"/>
                  <a:pt x="4382" y="11454"/>
                  <a:pt x="3311" y="11609"/>
                </a:cubicBezTo>
                <a:cubicBezTo>
                  <a:pt x="2918" y="11668"/>
                  <a:pt x="2501" y="11716"/>
                  <a:pt x="2120" y="11633"/>
                </a:cubicBezTo>
                <a:cubicBezTo>
                  <a:pt x="1727" y="11537"/>
                  <a:pt x="1358" y="11275"/>
                  <a:pt x="1251" y="10882"/>
                </a:cubicBezTo>
                <a:cubicBezTo>
                  <a:pt x="1132" y="10454"/>
                  <a:pt x="1370" y="10025"/>
                  <a:pt x="1644" y="9668"/>
                </a:cubicBezTo>
                <a:cubicBezTo>
                  <a:pt x="2263" y="8846"/>
                  <a:pt x="3132" y="8239"/>
                  <a:pt x="3811" y="7465"/>
                </a:cubicBezTo>
                <a:cubicBezTo>
                  <a:pt x="5371" y="5703"/>
                  <a:pt x="5894" y="2917"/>
                  <a:pt x="4632" y="929"/>
                </a:cubicBezTo>
                <a:cubicBezTo>
                  <a:pt x="4454" y="643"/>
                  <a:pt x="4228" y="381"/>
                  <a:pt x="3930" y="238"/>
                </a:cubicBezTo>
                <a:cubicBezTo>
                  <a:pt x="3406" y="0"/>
                  <a:pt x="2775" y="226"/>
                  <a:pt x="2323" y="595"/>
                </a:cubicBezTo>
                <a:cubicBezTo>
                  <a:pt x="1882" y="953"/>
                  <a:pt x="1537" y="1453"/>
                  <a:pt x="1108" y="1834"/>
                </a:cubicBezTo>
                <a:cubicBezTo>
                  <a:pt x="787" y="2108"/>
                  <a:pt x="406" y="2346"/>
                  <a:pt x="1" y="2381"/>
                </a:cubicBezTo>
                <a:lnTo>
                  <a:pt x="1" y="15335"/>
                </a:lnTo>
                <a:lnTo>
                  <a:pt x="8502" y="15335"/>
                </a:lnTo>
                <a:cubicBezTo>
                  <a:pt x="8966" y="13835"/>
                  <a:pt x="8026" y="12061"/>
                  <a:pt x="6537" y="115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10800000" flipH="1">
            <a:off x="6846170" y="1436613"/>
            <a:ext cx="2495405" cy="4549518"/>
          </a:xfrm>
          <a:custGeom>
            <a:avLst/>
            <a:gdLst/>
            <a:ahLst/>
            <a:cxnLst/>
            <a:rect l="l" t="t" r="r" b="b"/>
            <a:pathLst>
              <a:path w="17920" h="32671" extrusionOk="0">
                <a:moveTo>
                  <a:pt x="17920" y="30313"/>
                </a:moveTo>
                <a:cubicBezTo>
                  <a:pt x="17920" y="30313"/>
                  <a:pt x="12098" y="32671"/>
                  <a:pt x="10895" y="28051"/>
                </a:cubicBezTo>
                <a:cubicBezTo>
                  <a:pt x="9693" y="23443"/>
                  <a:pt x="12895" y="20467"/>
                  <a:pt x="14419" y="15645"/>
                </a:cubicBezTo>
                <a:cubicBezTo>
                  <a:pt x="16050" y="10549"/>
                  <a:pt x="12752" y="9692"/>
                  <a:pt x="8871" y="9370"/>
                </a:cubicBezTo>
                <a:cubicBezTo>
                  <a:pt x="4740" y="9049"/>
                  <a:pt x="1" y="5358"/>
                  <a:pt x="6299" y="0"/>
                </a:cubicBezTo>
                <a:lnTo>
                  <a:pt x="178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499550" y="1486950"/>
            <a:ext cx="6144900" cy="216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0" name="Google Shape;70;p8"/>
          <p:cNvSpPr/>
          <p:nvPr/>
        </p:nvSpPr>
        <p:spPr>
          <a:xfrm rot="-1464930">
            <a:off x="2743235" y="4687013"/>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rot="8701214">
            <a:off x="-189987" y="2524940"/>
            <a:ext cx="683086" cy="706123"/>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1464930">
            <a:off x="8679485" y="363188"/>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p:nvPr/>
        </p:nvSpPr>
        <p:spPr>
          <a:xfrm rot="3678828">
            <a:off x="7915215" y="2581802"/>
            <a:ext cx="1927608" cy="3632993"/>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5" name="Google Shape;75;p9"/>
          <p:cNvSpPr/>
          <p:nvPr/>
        </p:nvSpPr>
        <p:spPr>
          <a:xfrm rot="6201346">
            <a:off x="-4048160" y="-3522174"/>
            <a:ext cx="9976437" cy="9724049"/>
          </a:xfrm>
          <a:custGeom>
            <a:avLst/>
            <a:gdLst/>
            <a:ahLst/>
            <a:cxnLst/>
            <a:rect l="l" t="t" r="r" b="b"/>
            <a:pathLst>
              <a:path w="30160" h="29397" extrusionOk="0">
                <a:moveTo>
                  <a:pt x="3775" y="11216"/>
                </a:moveTo>
                <a:cubicBezTo>
                  <a:pt x="6668" y="10073"/>
                  <a:pt x="10264" y="9394"/>
                  <a:pt x="11502" y="6537"/>
                </a:cubicBezTo>
                <a:cubicBezTo>
                  <a:pt x="11919" y="5549"/>
                  <a:pt x="11979" y="4453"/>
                  <a:pt x="12407" y="3465"/>
                </a:cubicBezTo>
                <a:cubicBezTo>
                  <a:pt x="13598" y="727"/>
                  <a:pt x="17146" y="0"/>
                  <a:pt x="20122" y="84"/>
                </a:cubicBezTo>
                <a:cubicBezTo>
                  <a:pt x="21706" y="131"/>
                  <a:pt x="23361" y="346"/>
                  <a:pt x="24742" y="1143"/>
                </a:cubicBezTo>
                <a:cubicBezTo>
                  <a:pt x="27242" y="2620"/>
                  <a:pt x="28254" y="5763"/>
                  <a:pt x="28457" y="8656"/>
                </a:cubicBezTo>
                <a:cubicBezTo>
                  <a:pt x="28647" y="11561"/>
                  <a:pt x="28195" y="14514"/>
                  <a:pt x="28755" y="17372"/>
                </a:cubicBezTo>
                <a:cubicBezTo>
                  <a:pt x="29064" y="19003"/>
                  <a:pt x="29683" y="20586"/>
                  <a:pt x="29921" y="22229"/>
                </a:cubicBezTo>
                <a:cubicBezTo>
                  <a:pt x="30159" y="23884"/>
                  <a:pt x="29969" y="25718"/>
                  <a:pt x="28838" y="26956"/>
                </a:cubicBezTo>
                <a:cubicBezTo>
                  <a:pt x="28004" y="27861"/>
                  <a:pt x="26790" y="28301"/>
                  <a:pt x="25576" y="28563"/>
                </a:cubicBezTo>
                <a:cubicBezTo>
                  <a:pt x="21670" y="29397"/>
                  <a:pt x="17420" y="28504"/>
                  <a:pt x="14181" y="26146"/>
                </a:cubicBezTo>
                <a:cubicBezTo>
                  <a:pt x="12217" y="24730"/>
                  <a:pt x="10455" y="22741"/>
                  <a:pt x="8061" y="22432"/>
                </a:cubicBezTo>
                <a:cubicBezTo>
                  <a:pt x="5121" y="22051"/>
                  <a:pt x="1334" y="23563"/>
                  <a:pt x="596" y="19598"/>
                </a:cubicBezTo>
                <a:cubicBezTo>
                  <a:pt x="1" y="16538"/>
                  <a:pt x="668" y="12454"/>
                  <a:pt x="3775" y="112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rot="10471118" flipH="1">
            <a:off x="7001258" y="-582317"/>
            <a:ext cx="4017881" cy="1632177"/>
          </a:xfrm>
          <a:custGeom>
            <a:avLst/>
            <a:gdLst/>
            <a:ahLst/>
            <a:cxnLst/>
            <a:rect l="l" t="t" r="r" b="b"/>
            <a:pathLst>
              <a:path w="93381" h="37934" extrusionOk="0">
                <a:moveTo>
                  <a:pt x="17764" y="18015"/>
                </a:moveTo>
                <a:cubicBezTo>
                  <a:pt x="22920" y="16526"/>
                  <a:pt x="28777" y="16848"/>
                  <a:pt x="33135" y="13729"/>
                </a:cubicBezTo>
                <a:cubicBezTo>
                  <a:pt x="37398" y="10669"/>
                  <a:pt x="39243" y="4942"/>
                  <a:pt x="43732" y="2239"/>
                </a:cubicBezTo>
                <a:cubicBezTo>
                  <a:pt x="47411" y="1"/>
                  <a:pt x="52102" y="310"/>
                  <a:pt x="56269" y="1417"/>
                </a:cubicBezTo>
                <a:cubicBezTo>
                  <a:pt x="60424" y="2513"/>
                  <a:pt x="64389" y="4346"/>
                  <a:pt x="68651" y="4989"/>
                </a:cubicBezTo>
                <a:cubicBezTo>
                  <a:pt x="74688" y="5894"/>
                  <a:pt x="81379" y="4465"/>
                  <a:pt x="86570" y="7680"/>
                </a:cubicBezTo>
                <a:cubicBezTo>
                  <a:pt x="91476" y="10704"/>
                  <a:pt x="93381" y="17455"/>
                  <a:pt x="91511" y="22908"/>
                </a:cubicBezTo>
                <a:cubicBezTo>
                  <a:pt x="89618" y="28349"/>
                  <a:pt x="84487" y="32326"/>
                  <a:pt x="78879" y="33624"/>
                </a:cubicBezTo>
                <a:cubicBezTo>
                  <a:pt x="75390" y="34422"/>
                  <a:pt x="71759" y="34302"/>
                  <a:pt x="68187" y="34171"/>
                </a:cubicBezTo>
                <a:cubicBezTo>
                  <a:pt x="60079" y="33886"/>
                  <a:pt x="51983" y="33612"/>
                  <a:pt x="43875" y="33326"/>
                </a:cubicBezTo>
                <a:cubicBezTo>
                  <a:pt x="39124" y="33159"/>
                  <a:pt x="34326" y="32993"/>
                  <a:pt x="29647" y="33707"/>
                </a:cubicBezTo>
                <a:cubicBezTo>
                  <a:pt x="24253" y="34529"/>
                  <a:pt x="19074" y="36493"/>
                  <a:pt x="13668" y="37267"/>
                </a:cubicBezTo>
                <a:cubicBezTo>
                  <a:pt x="9025" y="37934"/>
                  <a:pt x="0" y="35826"/>
                  <a:pt x="3179" y="29195"/>
                </a:cubicBezTo>
                <a:cubicBezTo>
                  <a:pt x="5513" y="24301"/>
                  <a:pt x="12752" y="19467"/>
                  <a:pt x="17764" y="18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713225" y="2032975"/>
            <a:ext cx="3735000" cy="925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72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8" name="Google Shape;78;p9"/>
          <p:cNvSpPr txBox="1">
            <a:spLocks noGrp="1"/>
          </p:cNvSpPr>
          <p:nvPr>
            <p:ph type="subTitle" idx="1"/>
          </p:nvPr>
        </p:nvSpPr>
        <p:spPr>
          <a:xfrm>
            <a:off x="713100" y="3097375"/>
            <a:ext cx="3735000" cy="63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solidFill>
                  <a:srgbClr val="33333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 name="Google Shape;79;p9"/>
          <p:cNvSpPr/>
          <p:nvPr/>
        </p:nvSpPr>
        <p:spPr>
          <a:xfrm rot="-1464930">
            <a:off x="6170785" y="3990238"/>
            <a:ext cx="683085" cy="70611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2478439">
            <a:off x="5224237" y="240386"/>
            <a:ext cx="683078" cy="706122"/>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1355441">
            <a:off x="8450540" y="1983326"/>
            <a:ext cx="472006" cy="487927"/>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11"/>
          <p:cNvSpPr/>
          <p:nvPr/>
        </p:nvSpPr>
        <p:spPr>
          <a:xfrm rot="5400000">
            <a:off x="-696803" y="2788419"/>
            <a:ext cx="2344673" cy="4419133"/>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8" name="Google Shape;88;p11"/>
          <p:cNvSpPr/>
          <p:nvPr/>
        </p:nvSpPr>
        <p:spPr>
          <a:xfrm rot="-607279">
            <a:off x="6656839" y="1909828"/>
            <a:ext cx="7392271" cy="7205258"/>
          </a:xfrm>
          <a:custGeom>
            <a:avLst/>
            <a:gdLst/>
            <a:ahLst/>
            <a:cxnLst/>
            <a:rect l="l" t="t" r="r" b="b"/>
            <a:pathLst>
              <a:path w="30160" h="29397" extrusionOk="0">
                <a:moveTo>
                  <a:pt x="3775" y="11216"/>
                </a:moveTo>
                <a:cubicBezTo>
                  <a:pt x="6668" y="10073"/>
                  <a:pt x="10264" y="9394"/>
                  <a:pt x="11502" y="6537"/>
                </a:cubicBezTo>
                <a:cubicBezTo>
                  <a:pt x="11919" y="5549"/>
                  <a:pt x="11979" y="4453"/>
                  <a:pt x="12407" y="3465"/>
                </a:cubicBezTo>
                <a:cubicBezTo>
                  <a:pt x="13598" y="727"/>
                  <a:pt x="17146" y="0"/>
                  <a:pt x="20122" y="84"/>
                </a:cubicBezTo>
                <a:cubicBezTo>
                  <a:pt x="21706" y="131"/>
                  <a:pt x="23361" y="346"/>
                  <a:pt x="24742" y="1143"/>
                </a:cubicBezTo>
                <a:cubicBezTo>
                  <a:pt x="27242" y="2620"/>
                  <a:pt x="28254" y="5763"/>
                  <a:pt x="28457" y="8656"/>
                </a:cubicBezTo>
                <a:cubicBezTo>
                  <a:pt x="28647" y="11561"/>
                  <a:pt x="28195" y="14514"/>
                  <a:pt x="28755" y="17372"/>
                </a:cubicBezTo>
                <a:cubicBezTo>
                  <a:pt x="29064" y="19003"/>
                  <a:pt x="29683" y="20586"/>
                  <a:pt x="29921" y="22229"/>
                </a:cubicBezTo>
                <a:cubicBezTo>
                  <a:pt x="30159" y="23884"/>
                  <a:pt x="29969" y="25718"/>
                  <a:pt x="28838" y="26956"/>
                </a:cubicBezTo>
                <a:cubicBezTo>
                  <a:pt x="28004" y="27861"/>
                  <a:pt x="26790" y="28301"/>
                  <a:pt x="25576" y="28563"/>
                </a:cubicBezTo>
                <a:cubicBezTo>
                  <a:pt x="21670" y="29397"/>
                  <a:pt x="17420" y="28504"/>
                  <a:pt x="14181" y="26146"/>
                </a:cubicBezTo>
                <a:cubicBezTo>
                  <a:pt x="12217" y="24730"/>
                  <a:pt x="10455" y="22741"/>
                  <a:pt x="8061" y="22432"/>
                </a:cubicBezTo>
                <a:cubicBezTo>
                  <a:pt x="5121" y="22051"/>
                  <a:pt x="1334" y="23563"/>
                  <a:pt x="596" y="19598"/>
                </a:cubicBezTo>
                <a:cubicBezTo>
                  <a:pt x="1" y="16538"/>
                  <a:pt x="668" y="12454"/>
                  <a:pt x="3775" y="112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rot="6201338">
            <a:off x="976456" y="-3227909"/>
            <a:ext cx="8182557" cy="7975551"/>
          </a:xfrm>
          <a:custGeom>
            <a:avLst/>
            <a:gdLst/>
            <a:ahLst/>
            <a:cxnLst/>
            <a:rect l="l" t="t" r="r" b="b"/>
            <a:pathLst>
              <a:path w="30160" h="29397" extrusionOk="0">
                <a:moveTo>
                  <a:pt x="3775" y="11216"/>
                </a:moveTo>
                <a:cubicBezTo>
                  <a:pt x="6668" y="10073"/>
                  <a:pt x="10264" y="9394"/>
                  <a:pt x="11502" y="6537"/>
                </a:cubicBezTo>
                <a:cubicBezTo>
                  <a:pt x="11919" y="5549"/>
                  <a:pt x="11979" y="4453"/>
                  <a:pt x="12407" y="3465"/>
                </a:cubicBezTo>
                <a:cubicBezTo>
                  <a:pt x="13598" y="727"/>
                  <a:pt x="17146" y="0"/>
                  <a:pt x="20122" y="84"/>
                </a:cubicBezTo>
                <a:cubicBezTo>
                  <a:pt x="21706" y="131"/>
                  <a:pt x="23361" y="346"/>
                  <a:pt x="24742" y="1143"/>
                </a:cubicBezTo>
                <a:cubicBezTo>
                  <a:pt x="27242" y="2620"/>
                  <a:pt x="28254" y="5763"/>
                  <a:pt x="28457" y="8656"/>
                </a:cubicBezTo>
                <a:cubicBezTo>
                  <a:pt x="28647" y="11561"/>
                  <a:pt x="28195" y="14514"/>
                  <a:pt x="28755" y="17372"/>
                </a:cubicBezTo>
                <a:cubicBezTo>
                  <a:pt x="29064" y="19003"/>
                  <a:pt x="29683" y="20586"/>
                  <a:pt x="29921" y="22229"/>
                </a:cubicBezTo>
                <a:cubicBezTo>
                  <a:pt x="30159" y="23884"/>
                  <a:pt x="29969" y="25718"/>
                  <a:pt x="28838" y="26956"/>
                </a:cubicBezTo>
                <a:cubicBezTo>
                  <a:pt x="28004" y="27861"/>
                  <a:pt x="26790" y="28301"/>
                  <a:pt x="25576" y="28563"/>
                </a:cubicBezTo>
                <a:cubicBezTo>
                  <a:pt x="21670" y="29397"/>
                  <a:pt x="17420" y="28504"/>
                  <a:pt x="14181" y="26146"/>
                </a:cubicBezTo>
                <a:cubicBezTo>
                  <a:pt x="12217" y="24730"/>
                  <a:pt x="10455" y="22741"/>
                  <a:pt x="8061" y="22432"/>
                </a:cubicBezTo>
                <a:cubicBezTo>
                  <a:pt x="5121" y="22051"/>
                  <a:pt x="1334" y="23563"/>
                  <a:pt x="596" y="19598"/>
                </a:cubicBezTo>
                <a:cubicBezTo>
                  <a:pt x="1" y="16538"/>
                  <a:pt x="668" y="12454"/>
                  <a:pt x="3775" y="112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rot="-9493199">
            <a:off x="-791436" y="-2804157"/>
            <a:ext cx="2344653" cy="4419123"/>
          </a:xfrm>
          <a:custGeom>
            <a:avLst/>
            <a:gdLst/>
            <a:ahLst/>
            <a:cxnLst/>
            <a:rect l="l" t="t" r="r" b="b"/>
            <a:pathLst>
              <a:path w="19647" h="37029" extrusionOk="0">
                <a:moveTo>
                  <a:pt x="9823" y="37029"/>
                </a:moveTo>
                <a:cubicBezTo>
                  <a:pt x="15753" y="37029"/>
                  <a:pt x="18122" y="33528"/>
                  <a:pt x="16991" y="29206"/>
                </a:cubicBezTo>
                <a:cubicBezTo>
                  <a:pt x="16658" y="27944"/>
                  <a:pt x="15777" y="26754"/>
                  <a:pt x="16015" y="25480"/>
                </a:cubicBezTo>
                <a:cubicBezTo>
                  <a:pt x="16300" y="23872"/>
                  <a:pt x="18122" y="23027"/>
                  <a:pt x="18813" y="21563"/>
                </a:cubicBezTo>
                <a:cubicBezTo>
                  <a:pt x="19646" y="19800"/>
                  <a:pt x="18813" y="18443"/>
                  <a:pt x="17562" y="16955"/>
                </a:cubicBezTo>
                <a:cubicBezTo>
                  <a:pt x="16312" y="15467"/>
                  <a:pt x="15336" y="13776"/>
                  <a:pt x="14800" y="11907"/>
                </a:cubicBezTo>
                <a:cubicBezTo>
                  <a:pt x="14372" y="10442"/>
                  <a:pt x="13883" y="8490"/>
                  <a:pt x="14086" y="6977"/>
                </a:cubicBezTo>
                <a:cubicBezTo>
                  <a:pt x="14276" y="5465"/>
                  <a:pt x="14384" y="3846"/>
                  <a:pt x="13657" y="2501"/>
                </a:cubicBezTo>
                <a:cubicBezTo>
                  <a:pt x="12943" y="1143"/>
                  <a:pt x="11752" y="0"/>
                  <a:pt x="9823" y="0"/>
                </a:cubicBezTo>
                <a:cubicBezTo>
                  <a:pt x="7895" y="0"/>
                  <a:pt x="6716" y="1143"/>
                  <a:pt x="5990" y="2489"/>
                </a:cubicBezTo>
                <a:cubicBezTo>
                  <a:pt x="5275" y="3834"/>
                  <a:pt x="5370" y="5465"/>
                  <a:pt x="5573" y="6977"/>
                </a:cubicBezTo>
                <a:cubicBezTo>
                  <a:pt x="5775" y="8490"/>
                  <a:pt x="6049" y="10049"/>
                  <a:pt x="5621" y="11514"/>
                </a:cubicBezTo>
                <a:cubicBezTo>
                  <a:pt x="5073" y="13383"/>
                  <a:pt x="3501" y="14740"/>
                  <a:pt x="2251" y="16229"/>
                </a:cubicBezTo>
                <a:cubicBezTo>
                  <a:pt x="1013" y="17717"/>
                  <a:pt x="1" y="19800"/>
                  <a:pt x="834" y="21563"/>
                </a:cubicBezTo>
                <a:cubicBezTo>
                  <a:pt x="1537" y="23027"/>
                  <a:pt x="3346" y="23872"/>
                  <a:pt x="3644" y="25468"/>
                </a:cubicBezTo>
                <a:cubicBezTo>
                  <a:pt x="3882" y="26754"/>
                  <a:pt x="3001" y="27944"/>
                  <a:pt x="2668" y="29206"/>
                </a:cubicBezTo>
                <a:cubicBezTo>
                  <a:pt x="1525" y="33528"/>
                  <a:pt x="3906" y="37029"/>
                  <a:pt x="9823" y="370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1" name="Google Shape;91;p11"/>
          <p:cNvSpPr txBox="1">
            <a:spLocks noGrp="1"/>
          </p:cNvSpPr>
          <p:nvPr>
            <p:ph type="title" hasCustomPrompt="1"/>
          </p:nvPr>
        </p:nvSpPr>
        <p:spPr>
          <a:xfrm>
            <a:off x="1485905" y="1316350"/>
            <a:ext cx="6172200" cy="15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8300" b="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2" name="Google Shape;92;p11"/>
          <p:cNvSpPr txBox="1">
            <a:spLocks noGrp="1"/>
          </p:cNvSpPr>
          <p:nvPr>
            <p:ph type="subTitle" idx="1"/>
          </p:nvPr>
        </p:nvSpPr>
        <p:spPr>
          <a:xfrm>
            <a:off x="1485885" y="2584125"/>
            <a:ext cx="6172200" cy="54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1"/>
          <p:cNvSpPr/>
          <p:nvPr/>
        </p:nvSpPr>
        <p:spPr>
          <a:xfrm rot="-1855129">
            <a:off x="115691" y="1560379"/>
            <a:ext cx="594766" cy="614828"/>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8100000">
            <a:off x="8433535" y="-184461"/>
            <a:ext cx="594777" cy="614841"/>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rot="2575648">
            <a:off x="4274594" y="4782803"/>
            <a:ext cx="594764" cy="614826"/>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81192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400"/>
              <a:buFont typeface="Montserrat Black"/>
              <a:buNone/>
              <a:defRPr sz="24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15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 id="2147483659" r:id="rId10"/>
    <p:sldLayoutId id="2147483672" r:id="rId11"/>
    <p:sldLayoutId id="2147483676"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340">
          <p15:clr>
            <a:srgbClr val="EA4335"/>
          </p15:clr>
        </p15:guide>
        <p15:guide id="2" pos="449">
          <p15:clr>
            <a:srgbClr val="EA4335"/>
          </p15:clr>
        </p15:guide>
        <p15:guide id="3" orient="horz" pos="2883">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424" y="475861"/>
            <a:ext cx="7875037" cy="1723549"/>
          </a:xfrm>
          <a:prstGeom prst="rect">
            <a:avLst/>
          </a:prstGeom>
          <a:noFill/>
        </p:spPr>
        <p:txBody>
          <a:bodyPr wrap="square" rtlCol="0">
            <a:spAutoFit/>
          </a:bodyPr>
          <a:lstStyle/>
          <a:p>
            <a:r>
              <a:rPr lang="en-US" sz="3200" dirty="0" smtClean="0">
                <a:latin typeface="Times New Roman" pitchFamily="18" charset="0"/>
                <a:cs typeface="Times New Roman" pitchFamily="18" charset="0"/>
              </a:rPr>
              <a:t>CHỦ ĐỀ : CHẠY CỰ LY TRUNG BÌNH</a:t>
            </a:r>
            <a:endParaRPr lang="en-US" sz="1800" i="1" dirty="0" smtClean="0">
              <a:solidFill>
                <a:schemeClr val="accent1">
                  <a:lumMod val="75000"/>
                </a:schemeClr>
              </a:solidFill>
              <a:latin typeface="Times New Roman" pitchFamily="18" charset="0"/>
              <a:cs typeface="Times New Roman" pitchFamily="18" charset="0"/>
            </a:endParaRPr>
          </a:p>
          <a:p>
            <a:pPr algn="ctr"/>
            <a:endParaRPr lang="en-US" sz="1800" i="1" dirty="0">
              <a:solidFill>
                <a:schemeClr val="accent1">
                  <a:lumMod val="75000"/>
                </a:schemeClr>
              </a:solidFill>
              <a:latin typeface="Times New Roman" pitchFamily="18" charset="0"/>
              <a:cs typeface="Times New Roman" pitchFamily="18" charset="0"/>
            </a:endParaRPr>
          </a:p>
          <a:p>
            <a:pPr algn="ctr"/>
            <a:r>
              <a:rPr lang="en-US" sz="2800" i="1" dirty="0" err="1" smtClean="0">
                <a:solidFill>
                  <a:schemeClr val="accent1">
                    <a:lumMod val="75000"/>
                  </a:schemeClr>
                </a:solidFill>
                <a:latin typeface="Times New Roman" pitchFamily="18" charset="0"/>
                <a:cs typeface="Times New Roman" pitchFamily="18" charset="0"/>
              </a:rPr>
              <a:t>Tiết</a:t>
            </a:r>
            <a:r>
              <a:rPr lang="en-US" sz="2800" i="1" dirty="0" smtClean="0">
                <a:solidFill>
                  <a:schemeClr val="accent1">
                    <a:lumMod val="75000"/>
                  </a:schemeClr>
                </a:solidFill>
                <a:latin typeface="Times New Roman" pitchFamily="18" charset="0"/>
                <a:cs typeface="Times New Roman" pitchFamily="18" charset="0"/>
              </a:rPr>
              <a:t> 1+2 : </a:t>
            </a:r>
            <a:r>
              <a:rPr lang="en-US" sz="2800" i="1" dirty="0" err="1" smtClean="0">
                <a:solidFill>
                  <a:schemeClr val="accent1">
                    <a:lumMod val="75000"/>
                  </a:schemeClr>
                </a:solidFill>
                <a:latin typeface="Times New Roman" pitchFamily="18" charset="0"/>
                <a:cs typeface="Times New Roman" pitchFamily="18" charset="0"/>
              </a:rPr>
              <a:t>Một</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số</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động</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tác</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bổ</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trợ</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chạy</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giữa</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quãng</a:t>
            </a:r>
            <a:endParaRPr lang="en-US" sz="2800" i="1" dirty="0" smtClean="0">
              <a:solidFill>
                <a:schemeClr val="accent1">
                  <a:lumMod val="75000"/>
                </a:schemeClr>
              </a:solidFill>
              <a:latin typeface="Times New Roman" pitchFamily="18" charset="0"/>
              <a:cs typeface="Times New Roman" pitchFamily="18" charset="0"/>
            </a:endParaRPr>
          </a:p>
          <a:p>
            <a:pPr algn="ct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trong</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cự</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ly</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trung</a:t>
            </a:r>
            <a:r>
              <a:rPr lang="en-US" sz="2800" i="1" dirty="0" smtClean="0">
                <a:solidFill>
                  <a:schemeClr val="accent1">
                    <a:lumMod val="75000"/>
                  </a:schemeClr>
                </a:solidFill>
                <a:latin typeface="Times New Roman" pitchFamily="18" charset="0"/>
                <a:cs typeface="Times New Roman" pitchFamily="18" charset="0"/>
              </a:rPr>
              <a:t> </a:t>
            </a:r>
            <a:r>
              <a:rPr lang="en-US" sz="2800" i="1" dirty="0" err="1" smtClean="0">
                <a:solidFill>
                  <a:schemeClr val="accent1">
                    <a:lumMod val="75000"/>
                  </a:schemeClr>
                </a:solidFill>
                <a:latin typeface="Times New Roman" pitchFamily="18" charset="0"/>
                <a:cs typeface="Times New Roman" pitchFamily="18" charset="0"/>
              </a:rPr>
              <a:t>bình</a:t>
            </a:r>
            <a:endParaRPr lang="en-US" sz="2800"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5935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9" name="Google Shape;559;p42"/>
          <p:cNvGrpSpPr/>
          <p:nvPr/>
        </p:nvGrpSpPr>
        <p:grpSpPr>
          <a:xfrm>
            <a:off x="5906323" y="3858188"/>
            <a:ext cx="838803" cy="744789"/>
            <a:chOff x="11113323" y="-140512"/>
            <a:chExt cx="838803" cy="744789"/>
          </a:xfrm>
        </p:grpSpPr>
        <p:sp>
          <p:nvSpPr>
            <p:cNvPr id="560" name="Google Shape;560;p42"/>
            <p:cNvSpPr/>
            <p:nvPr/>
          </p:nvSpPr>
          <p:spPr>
            <a:xfrm rot="7423176">
              <a:off x="11318200" y="-70477"/>
              <a:ext cx="491837" cy="604718"/>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rot="7423176">
              <a:off x="11146267" y="191351"/>
              <a:ext cx="139241" cy="153689"/>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42"/>
          <p:cNvGrpSpPr/>
          <p:nvPr/>
        </p:nvGrpSpPr>
        <p:grpSpPr>
          <a:xfrm>
            <a:off x="631778" y="2026366"/>
            <a:ext cx="773975" cy="802349"/>
            <a:chOff x="11308978" y="-32634"/>
            <a:chExt cx="773975" cy="802349"/>
          </a:xfrm>
        </p:grpSpPr>
        <p:sp>
          <p:nvSpPr>
            <p:cNvPr id="563" name="Google Shape;563;p42"/>
            <p:cNvSpPr/>
            <p:nvPr/>
          </p:nvSpPr>
          <p:spPr>
            <a:xfrm rot="-7339008">
              <a:off x="11450051" y="97898"/>
              <a:ext cx="491830" cy="604709"/>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rot="-7339008">
              <a:off x="11734592" y="-9561"/>
              <a:ext cx="139239" cy="153686"/>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 xmlns:a16="http://schemas.microsoft.com/office/drawing/2014/main" id="{94462B02-55CB-4B0B-8C01-F7B1AD7BE5DD}"/>
              </a:ext>
            </a:extLst>
          </p:cNvPr>
          <p:cNvSpPr txBox="1"/>
          <p:nvPr/>
        </p:nvSpPr>
        <p:spPr>
          <a:xfrm>
            <a:off x="2892272" y="213570"/>
            <a:ext cx="3852856" cy="830997"/>
          </a:xfrm>
          <a:prstGeom prst="rect">
            <a:avLst/>
          </a:prstGeom>
          <a:noFill/>
        </p:spPr>
        <p:txBody>
          <a:bodyPr wrap="square">
            <a:spAutoFit/>
          </a:bodyPr>
          <a:lstStyle/>
          <a:p>
            <a:r>
              <a:rPr lang="fr-FR" sz="2400" b="1" dirty="0">
                <a:effectLst/>
                <a:latin typeface="Arial" panose="020B0604020202020204" pitchFamily="34" charset="0"/>
                <a:ea typeface="Calibri" panose="020F0502020204030204" pitchFamily="34" charset="0"/>
                <a:cs typeface="Times New Roman" panose="02020603050405020304" pitchFamily="18" charset="0"/>
              </a:rPr>
              <a:t>B. HOẠT ĐỘNG HÌNH THÀNH KIẾN THỨC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 xmlns:a16="http://schemas.microsoft.com/office/drawing/2014/main" id="{250E95DB-13FE-4973-AD00-CFC5F6CA4F3B}"/>
              </a:ext>
            </a:extLst>
          </p:cNvPr>
          <p:cNvSpPr txBox="1"/>
          <p:nvPr/>
        </p:nvSpPr>
        <p:spPr>
          <a:xfrm>
            <a:off x="481987" y="1417651"/>
            <a:ext cx="3517135" cy="320024"/>
          </a:xfrm>
          <a:prstGeom prst="rect">
            <a:avLst/>
          </a:prstGeom>
          <a:noFill/>
        </p:spPr>
        <p:txBody>
          <a:bodyPr wrap="square">
            <a:spAutoFit/>
          </a:bodyPr>
          <a:lstStyle/>
          <a:p>
            <a:pPr marL="0" marR="0">
              <a:lnSpc>
                <a:spcPct val="115000"/>
              </a:lnSpc>
              <a:spcBef>
                <a:spcPts val="0"/>
              </a:spcBef>
              <a:spcAft>
                <a:spcPts val="1000"/>
              </a:spcAft>
            </a:pPr>
            <a:r>
              <a:rPr lang="nl-NL" sz="1400" b="1" dirty="0">
                <a:effectLst/>
                <a:latin typeface="Arial" panose="020B0604020202020204" pitchFamily="34" charset="0"/>
                <a:ea typeface="Calibri" panose="020F0502020204030204" pitchFamily="34" charset="0"/>
                <a:cs typeface="Times New Roman" panose="02020603050405020304" pitchFamily="18" charset="0"/>
              </a:rPr>
              <a:t>Hoạt động </a:t>
            </a:r>
            <a:r>
              <a:rPr lang="en-US" sz="1400" b="1" dirty="0">
                <a:effectLst/>
                <a:latin typeface="Arial" panose="020B0604020202020204" pitchFamily="34" charset="0"/>
                <a:ea typeface="Calibri" panose="020F0502020204030204" pitchFamily="34" charset="0"/>
                <a:cs typeface="Times New Roman" panose="02020603050405020304" pitchFamily="18" charset="0"/>
              </a:rPr>
              <a:t>3: </a:t>
            </a:r>
            <a:r>
              <a:rPr lang="en-US" sz="1400" b="1"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r>
              <a:rPr lang="en-US" sz="1400" b="1" dirty="0" err="1">
                <a:effectLst/>
                <a:latin typeface="Arial" panose="020B0604020202020204" pitchFamily="34" charset="0"/>
                <a:ea typeface="Calibri" panose="020F0502020204030204" pitchFamily="34" charset="0"/>
                <a:cs typeface="Times New Roman" panose="02020603050405020304" pitchFamily="18" charset="0"/>
              </a:rPr>
              <a:t>tác</a:t>
            </a: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r>
              <a:rPr lang="en-US" sz="1400" b="1" dirty="0" err="1">
                <a:effectLst/>
                <a:latin typeface="Arial" panose="020B0604020202020204" pitchFamily="34" charset="0"/>
                <a:ea typeface="Calibri" panose="020F0502020204030204" pitchFamily="34" charset="0"/>
                <a:cs typeface="Times New Roman" panose="02020603050405020304" pitchFamily="18" charset="0"/>
              </a:rPr>
              <a:t>bước</a:t>
            </a: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r>
              <a:rPr lang="en-US" sz="1400" b="1" dirty="0" err="1">
                <a:effectLst/>
                <a:latin typeface="Arial" panose="020B0604020202020204" pitchFamily="34" charset="0"/>
                <a:ea typeface="Calibri" panose="020F0502020204030204" pitchFamily="34" charset="0"/>
                <a:cs typeface="Times New Roman" panose="02020603050405020304" pitchFamily="18" charset="0"/>
              </a:rPr>
              <a:t>chéo</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 xmlns:a16="http://schemas.microsoft.com/office/drawing/2014/main" id="{7C0A2289-2F2D-4A23-B24D-F95D6B2B8E2B}"/>
              </a:ext>
            </a:extLst>
          </p:cNvPr>
          <p:cNvPicPr/>
          <p:nvPr/>
        </p:nvPicPr>
        <p:blipFill>
          <a:blip r:embed="rId3"/>
          <a:stretch>
            <a:fillRect/>
          </a:stretch>
        </p:blipFill>
        <p:spPr>
          <a:xfrm>
            <a:off x="3990909" y="1440116"/>
            <a:ext cx="5067760" cy="1088390"/>
          </a:xfrm>
          <a:prstGeom prst="rect">
            <a:avLst/>
          </a:prstGeom>
        </p:spPr>
      </p:pic>
      <p:sp>
        <p:nvSpPr>
          <p:cNvPr id="33" name="TextBox 32">
            <a:extLst>
              <a:ext uri="{FF2B5EF4-FFF2-40B4-BE49-F238E27FC236}">
                <a16:creationId xmlns="" xmlns:a16="http://schemas.microsoft.com/office/drawing/2014/main" id="{CA113EA6-88FA-4E47-963D-F5EF4CBFF823}"/>
              </a:ext>
            </a:extLst>
          </p:cNvPr>
          <p:cNvSpPr txBox="1"/>
          <p:nvPr/>
        </p:nvSpPr>
        <p:spPr>
          <a:xfrm>
            <a:off x="481987" y="2689789"/>
            <a:ext cx="6869016" cy="2618666"/>
          </a:xfrm>
          <a:prstGeom prst="rect">
            <a:avLst/>
          </a:prstGeom>
          <a:noFill/>
        </p:spPr>
        <p:txBody>
          <a:bodyPr wrap="square">
            <a:spAutoFit/>
          </a:bodyPr>
          <a:lstStyle/>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TTCB: Hai chân đứng rộng bằng vai, hai tay buông tự nhiên.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Bước 1: Chân trái bước sang ngang</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Bước 2: Chân phải bước chéo ra trước.</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Bước 3: Chân trái bước sang ngang</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Bước 4: Chân phải bước chéo ra sau.</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1400" dirty="0">
                <a:effectLst/>
                <a:latin typeface="Arial" panose="020B0604020202020204" pitchFamily="34" charset="0"/>
                <a:ea typeface="Calibri" panose="020F0502020204030204" pitchFamily="34" charset="0"/>
              </a:rPr>
              <a:t>- Chân tuần tự thực hiện theo các bước ngang trước, ngang sau. Trong quá trình thực hiện, mắt nhìn thẳng về trước, thân trên thẳng kết hợp với xoay hông theo bước chân, tay vung tự nhiên.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p:cTn id="12"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xEl>
                                              <p:pRg st="1" end="1"/>
                                            </p:txEl>
                                          </p:spTgt>
                                        </p:tgtEl>
                                        <p:attrNameLst>
                                          <p:attrName>style.visibility</p:attrName>
                                        </p:attrNameLst>
                                      </p:cBhvr>
                                      <p:to>
                                        <p:strVal val="visible"/>
                                      </p:to>
                                    </p:set>
                                    <p:animEffect transition="in" filter="fade">
                                      <p:cBhvr>
                                        <p:cTn id="22" dur="500"/>
                                        <p:tgtEl>
                                          <p:spTgt spid="3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xEl>
                                              <p:pRg st="2" end="2"/>
                                            </p:txEl>
                                          </p:spTgt>
                                        </p:tgtEl>
                                        <p:attrNameLst>
                                          <p:attrName>style.visibility</p:attrName>
                                        </p:attrNameLst>
                                      </p:cBhvr>
                                      <p:to>
                                        <p:strVal val="visible"/>
                                      </p:to>
                                    </p:set>
                                    <p:animEffect transition="in" filter="fade">
                                      <p:cBhvr>
                                        <p:cTn id="25" dur="500"/>
                                        <p:tgtEl>
                                          <p:spTgt spid="3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xEl>
                                              <p:pRg st="3" end="3"/>
                                            </p:txEl>
                                          </p:spTgt>
                                        </p:tgtEl>
                                        <p:attrNameLst>
                                          <p:attrName>style.visibility</p:attrName>
                                        </p:attrNameLst>
                                      </p:cBhvr>
                                      <p:to>
                                        <p:strVal val="visible"/>
                                      </p:to>
                                    </p:set>
                                    <p:animEffect transition="in" filter="fade">
                                      <p:cBhvr>
                                        <p:cTn id="28" dur="500"/>
                                        <p:tgtEl>
                                          <p:spTgt spid="3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animEffect transition="in" filter="fade">
                                      <p:cBhvr>
                                        <p:cTn id="31" dur="500"/>
                                        <p:tgtEl>
                                          <p:spTgt spid="3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xEl>
                                              <p:pRg st="5" end="5"/>
                                            </p:txEl>
                                          </p:spTgt>
                                        </p:tgtEl>
                                        <p:attrNameLst>
                                          <p:attrName>style.visibility</p:attrName>
                                        </p:attrNameLst>
                                      </p:cBhvr>
                                      <p:to>
                                        <p:strVal val="visible"/>
                                      </p:to>
                                    </p:set>
                                    <p:animEffect transition="in" filter="fade">
                                      <p:cBhvr>
                                        <p:cTn id="34" dur="500"/>
                                        <p:tgtEl>
                                          <p:spTgt spid="3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grpSp>
        <p:nvGrpSpPr>
          <p:cNvPr id="657" name="Google Shape;657;p45"/>
          <p:cNvGrpSpPr/>
          <p:nvPr/>
        </p:nvGrpSpPr>
        <p:grpSpPr>
          <a:xfrm>
            <a:off x="4751224" y="87448"/>
            <a:ext cx="1078854" cy="904114"/>
            <a:chOff x="9958224" y="-3911252"/>
            <a:chExt cx="1078854" cy="904114"/>
          </a:xfrm>
        </p:grpSpPr>
        <p:sp>
          <p:nvSpPr>
            <p:cNvPr id="658" name="Google Shape;658;p45"/>
            <p:cNvSpPr/>
            <p:nvPr/>
          </p:nvSpPr>
          <p:spPr>
            <a:xfrm rot="-4276674">
              <a:off x="10121790" y="-3873466"/>
              <a:ext cx="673902" cy="828543"/>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5"/>
            <p:cNvSpPr/>
            <p:nvPr/>
          </p:nvSpPr>
          <p:spPr>
            <a:xfrm rot="-4276674">
              <a:off x="10811348" y="-3736018"/>
              <a:ext cx="190784" cy="210574"/>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0" name="Google Shape;660;p45"/>
          <p:cNvPicPr preferRelativeResize="0"/>
          <p:nvPr/>
        </p:nvPicPr>
        <p:blipFill rotWithShape="1">
          <a:blip r:embed="rId3">
            <a:alphaModFix/>
          </a:blip>
          <a:srcRect l="18082" r="14015"/>
          <a:stretch/>
        </p:blipFill>
        <p:spPr>
          <a:xfrm>
            <a:off x="5027100" y="899400"/>
            <a:ext cx="3403800" cy="3344700"/>
          </a:xfrm>
          <a:prstGeom prst="flowChartConnector">
            <a:avLst/>
          </a:prstGeom>
          <a:noFill/>
          <a:ln>
            <a:noFill/>
          </a:ln>
        </p:spPr>
      </p:pic>
      <p:sp>
        <p:nvSpPr>
          <p:cNvPr id="661" name="Google Shape;661;p45"/>
          <p:cNvSpPr/>
          <p:nvPr/>
        </p:nvSpPr>
        <p:spPr>
          <a:xfrm rot="3565995">
            <a:off x="5887355" y="4257108"/>
            <a:ext cx="474847" cy="640642"/>
          </a:xfrm>
          <a:custGeom>
            <a:avLst/>
            <a:gdLst/>
            <a:ahLst/>
            <a:cxnLst/>
            <a:rect l="l" t="t" r="r" b="b"/>
            <a:pathLst>
              <a:path w="4740" h="6395" extrusionOk="0">
                <a:moveTo>
                  <a:pt x="2608" y="1989"/>
                </a:moveTo>
                <a:cubicBezTo>
                  <a:pt x="2394" y="2406"/>
                  <a:pt x="1906" y="2561"/>
                  <a:pt x="1489" y="2775"/>
                </a:cubicBezTo>
                <a:cubicBezTo>
                  <a:pt x="596" y="3275"/>
                  <a:pt x="1" y="4418"/>
                  <a:pt x="429" y="5335"/>
                </a:cubicBezTo>
                <a:cubicBezTo>
                  <a:pt x="727" y="5990"/>
                  <a:pt x="1489" y="6394"/>
                  <a:pt x="2215" y="6323"/>
                </a:cubicBezTo>
                <a:cubicBezTo>
                  <a:pt x="2942" y="6251"/>
                  <a:pt x="3584" y="5739"/>
                  <a:pt x="3894" y="5085"/>
                </a:cubicBezTo>
                <a:cubicBezTo>
                  <a:pt x="4204" y="4430"/>
                  <a:pt x="4204" y="3656"/>
                  <a:pt x="3954" y="2977"/>
                </a:cubicBezTo>
                <a:cubicBezTo>
                  <a:pt x="3787" y="2513"/>
                  <a:pt x="3525" y="1965"/>
                  <a:pt x="3846" y="1584"/>
                </a:cubicBezTo>
                <a:cubicBezTo>
                  <a:pt x="3954" y="1465"/>
                  <a:pt x="4120" y="1394"/>
                  <a:pt x="4239" y="1275"/>
                </a:cubicBezTo>
                <a:cubicBezTo>
                  <a:pt x="4739" y="727"/>
                  <a:pt x="3989" y="1"/>
                  <a:pt x="3406" y="191"/>
                </a:cubicBezTo>
                <a:cubicBezTo>
                  <a:pt x="2572" y="441"/>
                  <a:pt x="2906" y="1441"/>
                  <a:pt x="2608" y="19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 xmlns:a16="http://schemas.microsoft.com/office/drawing/2014/main" id="{AC35AAF5-2172-45DC-B9A2-0DF7144DBAFA}"/>
              </a:ext>
            </a:extLst>
          </p:cNvPr>
          <p:cNvSpPr txBox="1"/>
          <p:nvPr/>
        </p:nvSpPr>
        <p:spPr>
          <a:xfrm>
            <a:off x="713100" y="715209"/>
            <a:ext cx="2955517" cy="567784"/>
          </a:xfrm>
          <a:prstGeom prst="rect">
            <a:avLst/>
          </a:prstGeom>
          <a:noFill/>
        </p:spPr>
        <p:txBody>
          <a:bodyPr wrap="square">
            <a:spAutoFit/>
          </a:bodyPr>
          <a:lstStyle/>
          <a:p>
            <a:pPr marL="0" marR="0">
              <a:lnSpc>
                <a:spcPct val="115000"/>
              </a:lnSpc>
              <a:spcBef>
                <a:spcPts val="0"/>
              </a:spcBef>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 HOẠT ĐỘNG LUYỆN TẬP </a:t>
            </a:r>
            <a:r>
              <a:rPr lang="en-US" b="1" dirty="0">
                <a:latin typeface="Arial" panose="020B0604020202020204" pitchFamily="34" charset="0"/>
                <a:ea typeface="Calibri" panose="020F0502020204030204" pitchFamily="34" charset="0"/>
                <a:cs typeface="Times New Roman" panose="02020603050405020304" pitchFamily="18" charset="0"/>
              </a:rPr>
              <a:t>TẠI NHÀ</a:t>
            </a: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2B301440-0E9E-4873-A7C8-2C76F035C7BF}"/>
              </a:ext>
            </a:extLst>
          </p:cNvPr>
          <p:cNvSpPr txBox="1"/>
          <p:nvPr/>
        </p:nvSpPr>
        <p:spPr>
          <a:xfrm>
            <a:off x="145973" y="1442524"/>
            <a:ext cx="4881127" cy="1191545"/>
          </a:xfrm>
          <a:prstGeom prst="rect">
            <a:avLst/>
          </a:prstGeom>
          <a:noFill/>
        </p:spPr>
        <p:txBody>
          <a:bodyPr wrap="square">
            <a:spAutoFit/>
          </a:bodyPr>
          <a:lstStyle/>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Thực hiện các động tác tại chỗ, di chuyển chậm và nhanh dần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Luyện tập chạy đá lăng trước, chạy bước ngang, chạy bước chéo.</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down)">
                                      <p:cBhvr>
                                        <p:cTn id="15"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grpSp>
        <p:nvGrpSpPr>
          <p:cNvPr id="677" name="Google Shape;677;p47"/>
          <p:cNvGrpSpPr/>
          <p:nvPr/>
        </p:nvGrpSpPr>
        <p:grpSpPr>
          <a:xfrm>
            <a:off x="7262818" y="215051"/>
            <a:ext cx="953850" cy="1002406"/>
            <a:chOff x="12469818" y="-3783649"/>
            <a:chExt cx="953850" cy="1002406"/>
          </a:xfrm>
        </p:grpSpPr>
        <p:sp>
          <p:nvSpPr>
            <p:cNvPr id="678" name="Google Shape;678;p47"/>
            <p:cNvSpPr/>
            <p:nvPr/>
          </p:nvSpPr>
          <p:spPr>
            <a:xfrm rot="-683056">
              <a:off x="12549502" y="-3721765"/>
              <a:ext cx="714602" cy="878638"/>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rot="-683056">
              <a:off x="13201314" y="-3074349"/>
              <a:ext cx="202306" cy="223305"/>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47"/>
          <p:cNvGrpSpPr/>
          <p:nvPr/>
        </p:nvGrpSpPr>
        <p:grpSpPr>
          <a:xfrm>
            <a:off x="465250" y="3994886"/>
            <a:ext cx="953850" cy="934714"/>
            <a:chOff x="11840100" y="-3164014"/>
            <a:chExt cx="953850" cy="934714"/>
          </a:xfrm>
        </p:grpSpPr>
        <p:sp>
          <p:nvSpPr>
            <p:cNvPr id="681" name="Google Shape;681;p47"/>
            <p:cNvSpPr/>
            <p:nvPr/>
          </p:nvSpPr>
          <p:spPr>
            <a:xfrm rot="9119394">
              <a:off x="12054604" y="-3066154"/>
              <a:ext cx="601039" cy="738994"/>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rot="9119394">
              <a:off x="11874232" y="-2953055"/>
              <a:ext cx="170156" cy="187815"/>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 xmlns:a16="http://schemas.microsoft.com/office/drawing/2014/main" id="{0560D609-35F1-4AAF-A480-802AFCDC2BF1}"/>
              </a:ext>
            </a:extLst>
          </p:cNvPr>
          <p:cNvSpPr txBox="1"/>
          <p:nvPr/>
        </p:nvSpPr>
        <p:spPr>
          <a:xfrm>
            <a:off x="2014870" y="396230"/>
            <a:ext cx="4731488" cy="320024"/>
          </a:xfrm>
          <a:prstGeom prst="rect">
            <a:avLst/>
          </a:prstGeom>
          <a:noFill/>
        </p:spPr>
        <p:txBody>
          <a:bodyPr wrap="square">
            <a:spAutoFit/>
          </a:bodyPr>
          <a:lstStyle/>
          <a:p>
            <a:pPr marL="0" marR="0">
              <a:lnSpc>
                <a:spcPct val="115000"/>
              </a:lnSpc>
              <a:spcBef>
                <a:spcPts val="0"/>
              </a:spcBef>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D. HOẠT ĐỘNG VẬN DỤNG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 xmlns:a16="http://schemas.microsoft.com/office/drawing/2014/main" id="{F63520CA-0EA3-4D03-A471-8B148CA38848}"/>
              </a:ext>
            </a:extLst>
          </p:cNvPr>
          <p:cNvSpPr txBox="1"/>
          <p:nvPr/>
        </p:nvSpPr>
        <p:spPr>
          <a:xfrm>
            <a:off x="1759688" y="1036003"/>
            <a:ext cx="4731488" cy="1567545"/>
          </a:xfrm>
          <a:prstGeom prst="rect">
            <a:avLst/>
          </a:prstGeom>
          <a:noFill/>
        </p:spPr>
        <p:txBody>
          <a:bodyPr wrap="square">
            <a:spAutoFit/>
          </a:bodyPr>
          <a:lstStyle/>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1) Nêu một số động tác bổ trợ để chạy cự li trung bình</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2) Em cùng các bạn thường xuyên động tác bổ trợ để hoàn thiện kĩ thuật chạy.</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b="1" dirty="0">
                <a:effectLst/>
                <a:latin typeface="Arial" panose="020B0604020202020204" pitchFamily="34" charset="0"/>
                <a:ea typeface="Calibri" panose="020F0502020204030204" pitchFamily="34" charset="0"/>
                <a:cs typeface="Times New Roman" panose="02020603050405020304" pitchFamily="18" charset="0"/>
              </a:rPr>
              <a:t>- </a:t>
            </a:r>
            <a:r>
              <a:rPr lang="nl-NL" sz="1400" i="1" dirty="0">
                <a:effectLst/>
                <a:latin typeface="Arial" panose="020B0604020202020204" pitchFamily="34" charset="0"/>
                <a:ea typeface="Calibri" panose="020F0502020204030204" pitchFamily="34" charset="0"/>
                <a:cs typeface="Times New Roman" panose="02020603050405020304" pitchFamily="18" charset="0"/>
              </a:rPr>
              <a:t>HS tiếp nhận nhiệm vụ, thực hiện và vận dụng vào tập luyện ở nhà.</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Google Shape;930;p56">
            <a:extLst>
              <a:ext uri="{FF2B5EF4-FFF2-40B4-BE49-F238E27FC236}">
                <a16:creationId xmlns="" xmlns:a16="http://schemas.microsoft.com/office/drawing/2014/main" id="{31423B5B-272C-487D-A988-8B6D2B4115AE}"/>
              </a:ext>
            </a:extLst>
          </p:cNvPr>
          <p:cNvGrpSpPr/>
          <p:nvPr/>
        </p:nvGrpSpPr>
        <p:grpSpPr>
          <a:xfrm>
            <a:off x="6343314" y="1964751"/>
            <a:ext cx="1067364" cy="2335001"/>
            <a:chOff x="440625" y="2103375"/>
            <a:chExt cx="1067364" cy="2335001"/>
          </a:xfrm>
        </p:grpSpPr>
        <p:sp>
          <p:nvSpPr>
            <p:cNvPr id="16" name="Google Shape;931;p56">
              <a:extLst>
                <a:ext uri="{FF2B5EF4-FFF2-40B4-BE49-F238E27FC236}">
                  <a16:creationId xmlns="" xmlns:a16="http://schemas.microsoft.com/office/drawing/2014/main" id="{EE15F90E-D4BA-41F0-85D6-D8569A07EF31}"/>
                </a:ext>
              </a:extLst>
            </p:cNvPr>
            <p:cNvSpPr/>
            <p:nvPr/>
          </p:nvSpPr>
          <p:spPr>
            <a:xfrm>
              <a:off x="792691" y="3448324"/>
              <a:ext cx="227270" cy="411801"/>
            </a:xfrm>
            <a:custGeom>
              <a:avLst/>
              <a:gdLst/>
              <a:ahLst/>
              <a:cxnLst/>
              <a:rect l="l" t="t" r="r" b="b"/>
              <a:pathLst>
                <a:path w="2728" h="4943" extrusionOk="0">
                  <a:moveTo>
                    <a:pt x="13" y="1894"/>
                  </a:moveTo>
                  <a:cubicBezTo>
                    <a:pt x="120" y="2561"/>
                    <a:pt x="501" y="3287"/>
                    <a:pt x="501" y="3287"/>
                  </a:cubicBezTo>
                  <a:cubicBezTo>
                    <a:pt x="501" y="3287"/>
                    <a:pt x="1" y="3680"/>
                    <a:pt x="251" y="4204"/>
                  </a:cubicBezTo>
                  <a:cubicBezTo>
                    <a:pt x="513" y="4728"/>
                    <a:pt x="620" y="4942"/>
                    <a:pt x="620" y="4942"/>
                  </a:cubicBezTo>
                  <a:cubicBezTo>
                    <a:pt x="620" y="4942"/>
                    <a:pt x="882" y="4609"/>
                    <a:pt x="1120" y="4609"/>
                  </a:cubicBezTo>
                  <a:cubicBezTo>
                    <a:pt x="1358" y="4609"/>
                    <a:pt x="1537" y="4942"/>
                    <a:pt x="1537" y="4942"/>
                  </a:cubicBezTo>
                  <a:cubicBezTo>
                    <a:pt x="1537" y="4942"/>
                    <a:pt x="1835" y="4728"/>
                    <a:pt x="2096" y="4633"/>
                  </a:cubicBezTo>
                  <a:cubicBezTo>
                    <a:pt x="2358" y="4525"/>
                    <a:pt x="2549" y="4144"/>
                    <a:pt x="2311" y="3609"/>
                  </a:cubicBezTo>
                  <a:cubicBezTo>
                    <a:pt x="2311" y="3609"/>
                    <a:pt x="2727" y="2454"/>
                    <a:pt x="2477" y="1227"/>
                  </a:cubicBezTo>
                  <a:cubicBezTo>
                    <a:pt x="2227" y="1"/>
                    <a:pt x="13" y="1894"/>
                    <a:pt x="13" y="1894"/>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2;p56">
              <a:extLst>
                <a:ext uri="{FF2B5EF4-FFF2-40B4-BE49-F238E27FC236}">
                  <a16:creationId xmlns="" xmlns:a16="http://schemas.microsoft.com/office/drawing/2014/main" id="{5EF9B6B5-A75F-40A7-A740-C3CC134CDC34}"/>
                </a:ext>
              </a:extLst>
            </p:cNvPr>
            <p:cNvSpPr/>
            <p:nvPr/>
          </p:nvSpPr>
          <p:spPr>
            <a:xfrm>
              <a:off x="1035705" y="4233933"/>
              <a:ext cx="191530" cy="204443"/>
            </a:xfrm>
            <a:custGeom>
              <a:avLst/>
              <a:gdLst/>
              <a:ahLst/>
              <a:cxnLst/>
              <a:rect l="l" t="t" r="r" b="b"/>
              <a:pathLst>
                <a:path w="2299" h="2454" extrusionOk="0">
                  <a:moveTo>
                    <a:pt x="549" y="13"/>
                  </a:moveTo>
                  <a:cubicBezTo>
                    <a:pt x="370" y="96"/>
                    <a:pt x="299" y="334"/>
                    <a:pt x="311" y="763"/>
                  </a:cubicBezTo>
                  <a:cubicBezTo>
                    <a:pt x="334" y="1239"/>
                    <a:pt x="1" y="1906"/>
                    <a:pt x="96" y="2156"/>
                  </a:cubicBezTo>
                  <a:cubicBezTo>
                    <a:pt x="203" y="2453"/>
                    <a:pt x="811" y="2441"/>
                    <a:pt x="1204" y="2311"/>
                  </a:cubicBezTo>
                  <a:cubicBezTo>
                    <a:pt x="1549" y="2191"/>
                    <a:pt x="1930" y="2287"/>
                    <a:pt x="2120" y="2227"/>
                  </a:cubicBezTo>
                  <a:cubicBezTo>
                    <a:pt x="2299" y="2168"/>
                    <a:pt x="2192" y="1799"/>
                    <a:pt x="2144" y="1715"/>
                  </a:cubicBezTo>
                  <a:cubicBezTo>
                    <a:pt x="2108" y="1620"/>
                    <a:pt x="1799" y="1537"/>
                    <a:pt x="1704" y="1453"/>
                  </a:cubicBezTo>
                  <a:cubicBezTo>
                    <a:pt x="1644" y="1406"/>
                    <a:pt x="1537" y="1001"/>
                    <a:pt x="1192" y="739"/>
                  </a:cubicBezTo>
                  <a:cubicBezTo>
                    <a:pt x="1192" y="739"/>
                    <a:pt x="1227" y="60"/>
                    <a:pt x="1025" y="13"/>
                  </a:cubicBezTo>
                  <a:cubicBezTo>
                    <a:pt x="930" y="1"/>
                    <a:pt x="549" y="13"/>
                    <a:pt x="549" y="13"/>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3;p56">
              <a:extLst>
                <a:ext uri="{FF2B5EF4-FFF2-40B4-BE49-F238E27FC236}">
                  <a16:creationId xmlns="" xmlns:a16="http://schemas.microsoft.com/office/drawing/2014/main" id="{213CF489-9DF8-45A9-91E4-FB675FCC6A02}"/>
                </a:ext>
              </a:extLst>
            </p:cNvPr>
            <p:cNvSpPr/>
            <p:nvPr/>
          </p:nvSpPr>
          <p:spPr>
            <a:xfrm>
              <a:off x="1028790" y="3524719"/>
              <a:ext cx="240099" cy="729129"/>
            </a:xfrm>
            <a:custGeom>
              <a:avLst/>
              <a:gdLst/>
              <a:ahLst/>
              <a:cxnLst/>
              <a:rect l="l" t="t" r="r" b="b"/>
              <a:pathLst>
                <a:path w="2882" h="8752" extrusionOk="0">
                  <a:moveTo>
                    <a:pt x="215" y="1"/>
                  </a:moveTo>
                  <a:cubicBezTo>
                    <a:pt x="155" y="1299"/>
                    <a:pt x="691" y="3418"/>
                    <a:pt x="786" y="3846"/>
                  </a:cubicBezTo>
                  <a:cubicBezTo>
                    <a:pt x="894" y="4275"/>
                    <a:pt x="1" y="4787"/>
                    <a:pt x="215" y="6037"/>
                  </a:cubicBezTo>
                  <a:cubicBezTo>
                    <a:pt x="417" y="7299"/>
                    <a:pt x="632" y="8526"/>
                    <a:pt x="632" y="8526"/>
                  </a:cubicBezTo>
                  <a:cubicBezTo>
                    <a:pt x="632" y="8526"/>
                    <a:pt x="870" y="8752"/>
                    <a:pt x="1108" y="8526"/>
                  </a:cubicBezTo>
                  <a:cubicBezTo>
                    <a:pt x="1346" y="8299"/>
                    <a:pt x="1858" y="6371"/>
                    <a:pt x="1989" y="5490"/>
                  </a:cubicBezTo>
                  <a:cubicBezTo>
                    <a:pt x="2108" y="4608"/>
                    <a:pt x="1370" y="4418"/>
                    <a:pt x="1834" y="3204"/>
                  </a:cubicBezTo>
                  <a:cubicBezTo>
                    <a:pt x="2310" y="1989"/>
                    <a:pt x="2763" y="858"/>
                    <a:pt x="2822" y="537"/>
                  </a:cubicBezTo>
                  <a:cubicBezTo>
                    <a:pt x="2882" y="203"/>
                    <a:pt x="215" y="1"/>
                    <a:pt x="215"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4;p56">
              <a:extLst>
                <a:ext uri="{FF2B5EF4-FFF2-40B4-BE49-F238E27FC236}">
                  <a16:creationId xmlns="" xmlns:a16="http://schemas.microsoft.com/office/drawing/2014/main" id="{EF8B40BB-DB3B-4B8C-8370-E00B3BC9F94C}"/>
                </a:ext>
              </a:extLst>
            </p:cNvPr>
            <p:cNvSpPr/>
            <p:nvPr/>
          </p:nvSpPr>
          <p:spPr>
            <a:xfrm>
              <a:off x="745121" y="3155741"/>
              <a:ext cx="567424" cy="497027"/>
            </a:xfrm>
            <a:custGeom>
              <a:avLst/>
              <a:gdLst/>
              <a:ahLst/>
              <a:cxnLst/>
              <a:rect l="l" t="t" r="r" b="b"/>
              <a:pathLst>
                <a:path w="6811" h="5966" extrusionOk="0">
                  <a:moveTo>
                    <a:pt x="620" y="798"/>
                  </a:moveTo>
                  <a:cubicBezTo>
                    <a:pt x="512" y="1989"/>
                    <a:pt x="239" y="2691"/>
                    <a:pt x="286" y="3918"/>
                  </a:cubicBezTo>
                  <a:cubicBezTo>
                    <a:pt x="334" y="5156"/>
                    <a:pt x="0" y="5394"/>
                    <a:pt x="108" y="5644"/>
                  </a:cubicBezTo>
                  <a:cubicBezTo>
                    <a:pt x="215" y="5894"/>
                    <a:pt x="2739" y="5775"/>
                    <a:pt x="3263" y="5049"/>
                  </a:cubicBezTo>
                  <a:lnTo>
                    <a:pt x="3263" y="2620"/>
                  </a:lnTo>
                  <a:cubicBezTo>
                    <a:pt x="3263" y="2620"/>
                    <a:pt x="3346" y="4156"/>
                    <a:pt x="3322" y="4573"/>
                  </a:cubicBezTo>
                  <a:cubicBezTo>
                    <a:pt x="3310" y="5001"/>
                    <a:pt x="3334" y="5216"/>
                    <a:pt x="3489" y="5275"/>
                  </a:cubicBezTo>
                  <a:cubicBezTo>
                    <a:pt x="3644" y="5347"/>
                    <a:pt x="4680" y="5549"/>
                    <a:pt x="5144" y="5763"/>
                  </a:cubicBezTo>
                  <a:cubicBezTo>
                    <a:pt x="5620" y="5966"/>
                    <a:pt x="6787" y="5668"/>
                    <a:pt x="6799" y="5549"/>
                  </a:cubicBezTo>
                  <a:cubicBezTo>
                    <a:pt x="6811" y="5418"/>
                    <a:pt x="6751" y="4942"/>
                    <a:pt x="6585" y="4751"/>
                  </a:cubicBezTo>
                  <a:cubicBezTo>
                    <a:pt x="6406" y="4561"/>
                    <a:pt x="6311" y="4120"/>
                    <a:pt x="6370" y="3596"/>
                  </a:cubicBezTo>
                  <a:cubicBezTo>
                    <a:pt x="6430" y="3061"/>
                    <a:pt x="6358" y="2382"/>
                    <a:pt x="6275" y="1953"/>
                  </a:cubicBezTo>
                  <a:cubicBezTo>
                    <a:pt x="6180" y="1537"/>
                    <a:pt x="5537" y="513"/>
                    <a:pt x="5537" y="513"/>
                  </a:cubicBezTo>
                  <a:lnTo>
                    <a:pt x="5287" y="1"/>
                  </a:ln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5;p56">
              <a:extLst>
                <a:ext uri="{FF2B5EF4-FFF2-40B4-BE49-F238E27FC236}">
                  <a16:creationId xmlns="" xmlns:a16="http://schemas.microsoft.com/office/drawing/2014/main" id="{EB1A752E-378E-4BEC-B6B6-D8F06E73BE48}"/>
                </a:ext>
              </a:extLst>
            </p:cNvPr>
            <p:cNvSpPr/>
            <p:nvPr/>
          </p:nvSpPr>
          <p:spPr>
            <a:xfrm>
              <a:off x="790775" y="3817386"/>
              <a:ext cx="169702" cy="398805"/>
            </a:xfrm>
            <a:custGeom>
              <a:avLst/>
              <a:gdLst/>
              <a:ahLst/>
              <a:cxnLst/>
              <a:rect l="l" t="t" r="r" b="b"/>
              <a:pathLst>
                <a:path w="2037" h="4787" extrusionOk="0">
                  <a:moveTo>
                    <a:pt x="1560" y="512"/>
                  </a:moveTo>
                  <a:cubicBezTo>
                    <a:pt x="1310" y="83"/>
                    <a:pt x="1012" y="0"/>
                    <a:pt x="643" y="512"/>
                  </a:cubicBezTo>
                  <a:cubicBezTo>
                    <a:pt x="643" y="512"/>
                    <a:pt x="334" y="667"/>
                    <a:pt x="298" y="1095"/>
                  </a:cubicBezTo>
                  <a:cubicBezTo>
                    <a:pt x="262" y="1524"/>
                    <a:pt x="500" y="1738"/>
                    <a:pt x="298" y="2298"/>
                  </a:cubicBezTo>
                  <a:cubicBezTo>
                    <a:pt x="95" y="2858"/>
                    <a:pt x="0" y="3441"/>
                    <a:pt x="95" y="3798"/>
                  </a:cubicBezTo>
                  <a:cubicBezTo>
                    <a:pt x="191" y="4155"/>
                    <a:pt x="905" y="4786"/>
                    <a:pt x="1477" y="4584"/>
                  </a:cubicBezTo>
                  <a:cubicBezTo>
                    <a:pt x="2036" y="4370"/>
                    <a:pt x="1834" y="3489"/>
                    <a:pt x="1774" y="3120"/>
                  </a:cubicBezTo>
                  <a:cubicBezTo>
                    <a:pt x="1715" y="2739"/>
                    <a:pt x="1619" y="2262"/>
                    <a:pt x="1727" y="1905"/>
                  </a:cubicBezTo>
                  <a:cubicBezTo>
                    <a:pt x="1834" y="1548"/>
                    <a:pt x="1988" y="917"/>
                    <a:pt x="1560" y="512"/>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6;p56">
              <a:extLst>
                <a:ext uri="{FF2B5EF4-FFF2-40B4-BE49-F238E27FC236}">
                  <a16:creationId xmlns="" xmlns:a16="http://schemas.microsoft.com/office/drawing/2014/main" id="{41FA07C9-EF24-4DC2-9759-058BF020CB3A}"/>
                </a:ext>
              </a:extLst>
            </p:cNvPr>
            <p:cNvSpPr/>
            <p:nvPr/>
          </p:nvSpPr>
          <p:spPr>
            <a:xfrm>
              <a:off x="1028790" y="2182686"/>
              <a:ext cx="99306" cy="177617"/>
            </a:xfrm>
            <a:custGeom>
              <a:avLst/>
              <a:gdLst/>
              <a:ahLst/>
              <a:cxnLst/>
              <a:rect l="l" t="t" r="r" b="b"/>
              <a:pathLst>
                <a:path w="1192" h="2132" extrusionOk="0">
                  <a:moveTo>
                    <a:pt x="763" y="1"/>
                  </a:moveTo>
                  <a:cubicBezTo>
                    <a:pt x="1191" y="977"/>
                    <a:pt x="1036" y="1918"/>
                    <a:pt x="822" y="2025"/>
                  </a:cubicBezTo>
                  <a:cubicBezTo>
                    <a:pt x="620" y="2132"/>
                    <a:pt x="191" y="1763"/>
                    <a:pt x="96" y="1620"/>
                  </a:cubicBezTo>
                  <a:cubicBezTo>
                    <a:pt x="1" y="1477"/>
                    <a:pt x="763" y="1"/>
                    <a:pt x="763"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7;p56">
              <a:extLst>
                <a:ext uri="{FF2B5EF4-FFF2-40B4-BE49-F238E27FC236}">
                  <a16:creationId xmlns="" xmlns:a16="http://schemas.microsoft.com/office/drawing/2014/main" id="{29437DF1-8985-4F0D-A3BD-C4A7F852FDBE}"/>
                </a:ext>
              </a:extLst>
            </p:cNvPr>
            <p:cNvSpPr/>
            <p:nvPr/>
          </p:nvSpPr>
          <p:spPr>
            <a:xfrm>
              <a:off x="942482" y="2193599"/>
              <a:ext cx="145876" cy="241099"/>
            </a:xfrm>
            <a:custGeom>
              <a:avLst/>
              <a:gdLst/>
              <a:ahLst/>
              <a:cxnLst/>
              <a:rect l="l" t="t" r="r" b="b"/>
              <a:pathLst>
                <a:path w="1751" h="2894" extrusionOk="0">
                  <a:moveTo>
                    <a:pt x="1715" y="655"/>
                  </a:moveTo>
                  <a:cubicBezTo>
                    <a:pt x="1751" y="989"/>
                    <a:pt x="1691" y="1227"/>
                    <a:pt x="1608" y="1167"/>
                  </a:cubicBezTo>
                  <a:cubicBezTo>
                    <a:pt x="1513" y="1096"/>
                    <a:pt x="1525" y="1453"/>
                    <a:pt x="1549" y="1775"/>
                  </a:cubicBezTo>
                  <a:cubicBezTo>
                    <a:pt x="1561" y="2108"/>
                    <a:pt x="1739" y="2894"/>
                    <a:pt x="1739" y="2894"/>
                  </a:cubicBezTo>
                  <a:cubicBezTo>
                    <a:pt x="1739" y="2894"/>
                    <a:pt x="1299" y="2834"/>
                    <a:pt x="739" y="2822"/>
                  </a:cubicBezTo>
                  <a:cubicBezTo>
                    <a:pt x="167" y="2810"/>
                    <a:pt x="1" y="2834"/>
                    <a:pt x="1" y="2834"/>
                  </a:cubicBezTo>
                  <a:cubicBezTo>
                    <a:pt x="1" y="2834"/>
                    <a:pt x="298" y="1977"/>
                    <a:pt x="191" y="1203"/>
                  </a:cubicBezTo>
                  <a:cubicBezTo>
                    <a:pt x="84" y="417"/>
                    <a:pt x="977" y="48"/>
                    <a:pt x="1310" y="24"/>
                  </a:cubicBezTo>
                  <a:cubicBezTo>
                    <a:pt x="1656" y="1"/>
                    <a:pt x="1715" y="655"/>
                    <a:pt x="1715" y="65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8;p56">
              <a:extLst>
                <a:ext uri="{FF2B5EF4-FFF2-40B4-BE49-F238E27FC236}">
                  <a16:creationId xmlns="" xmlns:a16="http://schemas.microsoft.com/office/drawing/2014/main" id="{CC5EFD25-A4FE-43F8-A073-3149625D6DD2}"/>
                </a:ext>
              </a:extLst>
            </p:cNvPr>
            <p:cNvSpPr/>
            <p:nvPr/>
          </p:nvSpPr>
          <p:spPr>
            <a:xfrm>
              <a:off x="904826" y="2103375"/>
              <a:ext cx="204443" cy="217272"/>
            </a:xfrm>
            <a:custGeom>
              <a:avLst/>
              <a:gdLst/>
              <a:ahLst/>
              <a:cxnLst/>
              <a:rect l="l" t="t" r="r" b="b"/>
              <a:pathLst>
                <a:path w="2454" h="2608" extrusionOk="0">
                  <a:moveTo>
                    <a:pt x="619" y="2381"/>
                  </a:moveTo>
                  <a:cubicBezTo>
                    <a:pt x="667" y="2608"/>
                    <a:pt x="1096" y="2608"/>
                    <a:pt x="1346" y="2524"/>
                  </a:cubicBezTo>
                  <a:cubicBezTo>
                    <a:pt x="1429" y="2489"/>
                    <a:pt x="1632" y="2298"/>
                    <a:pt x="1643" y="2262"/>
                  </a:cubicBezTo>
                  <a:cubicBezTo>
                    <a:pt x="1655" y="2215"/>
                    <a:pt x="1667" y="1643"/>
                    <a:pt x="1798" y="1477"/>
                  </a:cubicBezTo>
                  <a:cubicBezTo>
                    <a:pt x="1953" y="1286"/>
                    <a:pt x="2120" y="1381"/>
                    <a:pt x="2167" y="1738"/>
                  </a:cubicBezTo>
                  <a:cubicBezTo>
                    <a:pt x="2179" y="1846"/>
                    <a:pt x="2298" y="1715"/>
                    <a:pt x="2298" y="1631"/>
                  </a:cubicBezTo>
                  <a:cubicBezTo>
                    <a:pt x="2286" y="1536"/>
                    <a:pt x="2263" y="1453"/>
                    <a:pt x="2322" y="1238"/>
                  </a:cubicBezTo>
                  <a:cubicBezTo>
                    <a:pt x="2382" y="1012"/>
                    <a:pt x="2453" y="429"/>
                    <a:pt x="1548" y="203"/>
                  </a:cubicBezTo>
                  <a:cubicBezTo>
                    <a:pt x="1548" y="203"/>
                    <a:pt x="1215" y="0"/>
                    <a:pt x="762" y="203"/>
                  </a:cubicBezTo>
                  <a:cubicBezTo>
                    <a:pt x="310" y="417"/>
                    <a:pt x="0" y="1072"/>
                    <a:pt x="203" y="1560"/>
                  </a:cubicBezTo>
                  <a:cubicBezTo>
                    <a:pt x="417" y="2060"/>
                    <a:pt x="560" y="2072"/>
                    <a:pt x="619" y="2381"/>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9;p56">
              <a:extLst>
                <a:ext uri="{FF2B5EF4-FFF2-40B4-BE49-F238E27FC236}">
                  <a16:creationId xmlns="" xmlns:a16="http://schemas.microsoft.com/office/drawing/2014/main" id="{D2DFDAD8-9A0A-4460-BD85-30B6056A72C4}"/>
                </a:ext>
              </a:extLst>
            </p:cNvPr>
            <p:cNvSpPr/>
            <p:nvPr/>
          </p:nvSpPr>
          <p:spPr>
            <a:xfrm>
              <a:off x="1198409" y="2621144"/>
              <a:ext cx="309580" cy="403804"/>
            </a:xfrm>
            <a:custGeom>
              <a:avLst/>
              <a:gdLst/>
              <a:ahLst/>
              <a:cxnLst/>
              <a:rect l="l" t="t" r="r" b="b"/>
              <a:pathLst>
                <a:path w="3716" h="4847" extrusionOk="0">
                  <a:moveTo>
                    <a:pt x="1167" y="2358"/>
                  </a:moveTo>
                  <a:cubicBezTo>
                    <a:pt x="1465" y="2643"/>
                    <a:pt x="1703" y="2870"/>
                    <a:pt x="1775" y="2941"/>
                  </a:cubicBezTo>
                  <a:cubicBezTo>
                    <a:pt x="1775" y="2941"/>
                    <a:pt x="1632" y="3060"/>
                    <a:pt x="1489" y="3334"/>
                  </a:cubicBezTo>
                  <a:cubicBezTo>
                    <a:pt x="1358" y="3608"/>
                    <a:pt x="1275" y="3620"/>
                    <a:pt x="1239" y="3584"/>
                  </a:cubicBezTo>
                  <a:cubicBezTo>
                    <a:pt x="1215" y="3548"/>
                    <a:pt x="786" y="3048"/>
                    <a:pt x="679" y="3060"/>
                  </a:cubicBezTo>
                  <a:cubicBezTo>
                    <a:pt x="560" y="3084"/>
                    <a:pt x="227" y="3108"/>
                    <a:pt x="132" y="3108"/>
                  </a:cubicBezTo>
                  <a:cubicBezTo>
                    <a:pt x="36" y="3108"/>
                    <a:pt x="1" y="3405"/>
                    <a:pt x="167" y="3441"/>
                  </a:cubicBezTo>
                  <a:cubicBezTo>
                    <a:pt x="334" y="3477"/>
                    <a:pt x="405" y="3441"/>
                    <a:pt x="417" y="3477"/>
                  </a:cubicBezTo>
                  <a:cubicBezTo>
                    <a:pt x="417" y="3513"/>
                    <a:pt x="179" y="3679"/>
                    <a:pt x="167" y="3798"/>
                  </a:cubicBezTo>
                  <a:cubicBezTo>
                    <a:pt x="143" y="3929"/>
                    <a:pt x="298" y="4084"/>
                    <a:pt x="417" y="4132"/>
                  </a:cubicBezTo>
                  <a:cubicBezTo>
                    <a:pt x="524" y="4191"/>
                    <a:pt x="703" y="4822"/>
                    <a:pt x="882" y="4834"/>
                  </a:cubicBezTo>
                  <a:cubicBezTo>
                    <a:pt x="1060" y="4846"/>
                    <a:pt x="1120" y="4691"/>
                    <a:pt x="1406" y="4572"/>
                  </a:cubicBezTo>
                  <a:cubicBezTo>
                    <a:pt x="1679" y="4441"/>
                    <a:pt x="1465" y="4203"/>
                    <a:pt x="1608" y="4191"/>
                  </a:cubicBezTo>
                  <a:cubicBezTo>
                    <a:pt x="1763" y="4191"/>
                    <a:pt x="2894" y="4179"/>
                    <a:pt x="3382" y="3167"/>
                  </a:cubicBezTo>
                  <a:cubicBezTo>
                    <a:pt x="3715" y="2489"/>
                    <a:pt x="3263" y="1179"/>
                    <a:pt x="2941" y="595"/>
                  </a:cubicBezTo>
                  <a:cubicBezTo>
                    <a:pt x="2608" y="0"/>
                    <a:pt x="1489" y="738"/>
                    <a:pt x="1144" y="1322"/>
                  </a:cubicBezTo>
                  <a:cubicBezTo>
                    <a:pt x="798" y="1917"/>
                    <a:pt x="1167" y="2358"/>
                    <a:pt x="1167" y="235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0;p56">
              <a:extLst>
                <a:ext uri="{FF2B5EF4-FFF2-40B4-BE49-F238E27FC236}">
                  <a16:creationId xmlns="" xmlns:a16="http://schemas.microsoft.com/office/drawing/2014/main" id="{B4DCA678-BD0E-421A-B13D-F6C786ACE761}"/>
                </a:ext>
              </a:extLst>
            </p:cNvPr>
            <p:cNvSpPr/>
            <p:nvPr/>
          </p:nvSpPr>
          <p:spPr>
            <a:xfrm>
              <a:off x="1165668" y="2450526"/>
              <a:ext cx="276839" cy="367064"/>
            </a:xfrm>
            <a:custGeom>
              <a:avLst/>
              <a:gdLst/>
              <a:ahLst/>
              <a:cxnLst/>
              <a:rect l="l" t="t" r="r" b="b"/>
              <a:pathLst>
                <a:path w="3323" h="4406" extrusionOk="0">
                  <a:moveTo>
                    <a:pt x="1" y="0"/>
                  </a:moveTo>
                  <a:cubicBezTo>
                    <a:pt x="1441" y="369"/>
                    <a:pt x="2727" y="1322"/>
                    <a:pt x="3323" y="2643"/>
                  </a:cubicBezTo>
                  <a:cubicBezTo>
                    <a:pt x="2596" y="2703"/>
                    <a:pt x="1322" y="3739"/>
                    <a:pt x="1560" y="4406"/>
                  </a:cubicBezTo>
                  <a:cubicBezTo>
                    <a:pt x="1560" y="4406"/>
                    <a:pt x="941" y="3798"/>
                    <a:pt x="679" y="2917"/>
                  </a:cubicBezTo>
                  <a:cubicBezTo>
                    <a:pt x="429" y="2036"/>
                    <a:pt x="1" y="0"/>
                    <a:pt x="1" y="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1;p56">
              <a:extLst>
                <a:ext uri="{FF2B5EF4-FFF2-40B4-BE49-F238E27FC236}">
                  <a16:creationId xmlns="" xmlns:a16="http://schemas.microsoft.com/office/drawing/2014/main" id="{01B8E997-0B7B-4C66-AE89-303114554D03}"/>
                </a:ext>
              </a:extLst>
            </p:cNvPr>
            <p:cNvSpPr/>
            <p:nvPr/>
          </p:nvSpPr>
          <p:spPr>
            <a:xfrm>
              <a:off x="440625" y="2586404"/>
              <a:ext cx="352151" cy="471201"/>
            </a:xfrm>
            <a:custGeom>
              <a:avLst/>
              <a:gdLst/>
              <a:ahLst/>
              <a:cxnLst/>
              <a:rect l="l" t="t" r="r" b="b"/>
              <a:pathLst>
                <a:path w="4227" h="5656" extrusionOk="0">
                  <a:moveTo>
                    <a:pt x="1441" y="0"/>
                  </a:moveTo>
                  <a:cubicBezTo>
                    <a:pt x="48" y="1239"/>
                    <a:pt x="107" y="1822"/>
                    <a:pt x="60" y="2179"/>
                  </a:cubicBezTo>
                  <a:cubicBezTo>
                    <a:pt x="0" y="2525"/>
                    <a:pt x="560" y="3858"/>
                    <a:pt x="2191" y="4275"/>
                  </a:cubicBezTo>
                  <a:cubicBezTo>
                    <a:pt x="2191" y="4275"/>
                    <a:pt x="2239" y="4644"/>
                    <a:pt x="2608" y="5073"/>
                  </a:cubicBezTo>
                  <a:cubicBezTo>
                    <a:pt x="2965" y="5501"/>
                    <a:pt x="3203" y="5656"/>
                    <a:pt x="3394" y="5489"/>
                  </a:cubicBezTo>
                  <a:cubicBezTo>
                    <a:pt x="3584" y="5323"/>
                    <a:pt x="4227" y="4882"/>
                    <a:pt x="4156" y="4727"/>
                  </a:cubicBezTo>
                  <a:cubicBezTo>
                    <a:pt x="4096" y="4572"/>
                    <a:pt x="3536" y="4049"/>
                    <a:pt x="3453" y="3918"/>
                  </a:cubicBezTo>
                  <a:cubicBezTo>
                    <a:pt x="3382" y="3810"/>
                    <a:pt x="3608" y="3763"/>
                    <a:pt x="3703" y="3787"/>
                  </a:cubicBezTo>
                  <a:cubicBezTo>
                    <a:pt x="3798" y="3810"/>
                    <a:pt x="4060" y="3727"/>
                    <a:pt x="4025" y="3584"/>
                  </a:cubicBezTo>
                  <a:cubicBezTo>
                    <a:pt x="3989" y="3441"/>
                    <a:pt x="3751" y="3382"/>
                    <a:pt x="3632" y="3346"/>
                  </a:cubicBezTo>
                  <a:cubicBezTo>
                    <a:pt x="3524" y="3322"/>
                    <a:pt x="3001" y="3477"/>
                    <a:pt x="2870" y="3537"/>
                  </a:cubicBezTo>
                  <a:cubicBezTo>
                    <a:pt x="2762" y="3572"/>
                    <a:pt x="2572" y="3799"/>
                    <a:pt x="2572" y="3799"/>
                  </a:cubicBezTo>
                  <a:cubicBezTo>
                    <a:pt x="2572" y="3799"/>
                    <a:pt x="2286" y="3644"/>
                    <a:pt x="2262" y="3382"/>
                  </a:cubicBezTo>
                  <a:cubicBezTo>
                    <a:pt x="2251" y="3120"/>
                    <a:pt x="2536" y="2989"/>
                    <a:pt x="2286" y="2441"/>
                  </a:cubicBezTo>
                  <a:cubicBezTo>
                    <a:pt x="2286" y="2441"/>
                    <a:pt x="2655" y="2108"/>
                    <a:pt x="3048" y="1905"/>
                  </a:cubicBezTo>
                  <a:cubicBezTo>
                    <a:pt x="3429" y="1715"/>
                    <a:pt x="3263" y="989"/>
                    <a:pt x="2858" y="548"/>
                  </a:cubicBezTo>
                  <a:cubicBezTo>
                    <a:pt x="2441" y="96"/>
                    <a:pt x="1441" y="0"/>
                    <a:pt x="1441"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2;p56">
              <a:extLst>
                <a:ext uri="{FF2B5EF4-FFF2-40B4-BE49-F238E27FC236}">
                  <a16:creationId xmlns="" xmlns:a16="http://schemas.microsoft.com/office/drawing/2014/main" id="{8CA69D6D-B145-4A6C-A4CD-EEFFE15116B1}"/>
                </a:ext>
              </a:extLst>
            </p:cNvPr>
            <p:cNvSpPr/>
            <p:nvPr/>
          </p:nvSpPr>
          <p:spPr>
            <a:xfrm>
              <a:off x="560591" y="2443528"/>
              <a:ext cx="314579" cy="301666"/>
            </a:xfrm>
            <a:custGeom>
              <a:avLst/>
              <a:gdLst/>
              <a:ahLst/>
              <a:cxnLst/>
              <a:rect l="l" t="t" r="r" b="b"/>
              <a:pathLst>
                <a:path w="3776" h="3621" extrusionOk="0">
                  <a:moveTo>
                    <a:pt x="3775" y="1"/>
                  </a:moveTo>
                  <a:cubicBezTo>
                    <a:pt x="2418" y="227"/>
                    <a:pt x="1001" y="799"/>
                    <a:pt x="1" y="1715"/>
                  </a:cubicBezTo>
                  <a:cubicBezTo>
                    <a:pt x="1" y="1715"/>
                    <a:pt x="2025" y="2751"/>
                    <a:pt x="1596" y="3620"/>
                  </a:cubicBezTo>
                  <a:lnTo>
                    <a:pt x="2549" y="3144"/>
                  </a:ln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43;p56">
              <a:extLst>
                <a:ext uri="{FF2B5EF4-FFF2-40B4-BE49-F238E27FC236}">
                  <a16:creationId xmlns="" xmlns:a16="http://schemas.microsoft.com/office/drawing/2014/main" id="{5584BD01-B857-493D-AD42-F57834DACCB0}"/>
                </a:ext>
              </a:extLst>
            </p:cNvPr>
            <p:cNvSpPr/>
            <p:nvPr/>
          </p:nvSpPr>
          <p:spPr>
            <a:xfrm>
              <a:off x="1185496" y="3155741"/>
              <a:ext cx="53568" cy="42738"/>
            </a:xfrm>
            <a:custGeom>
              <a:avLst/>
              <a:gdLst/>
              <a:ahLst/>
              <a:cxnLst/>
              <a:rect l="l" t="t" r="r" b="b"/>
              <a:pathLst>
                <a:path w="643" h="513" extrusionOk="0">
                  <a:moveTo>
                    <a:pt x="1" y="1"/>
                  </a:moveTo>
                  <a:lnTo>
                    <a:pt x="251" y="513"/>
                  </a:lnTo>
                  <a:cubicBezTo>
                    <a:pt x="251" y="513"/>
                    <a:pt x="254" y="513"/>
                    <a:pt x="261" y="513"/>
                  </a:cubicBezTo>
                  <a:cubicBezTo>
                    <a:pt x="322" y="513"/>
                    <a:pt x="643" y="503"/>
                    <a:pt x="632" y="298"/>
                  </a:cubicBezTo>
                  <a:cubicBezTo>
                    <a:pt x="620" y="36"/>
                    <a:pt x="1" y="1"/>
                    <a:pt x="1" y="1"/>
                  </a:cubicBezTo>
                  <a:close/>
                </a:path>
              </a:pathLst>
            </a:custGeom>
            <a:solidFill>
              <a:srgbClr val="1E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4;p56">
              <a:extLst>
                <a:ext uri="{FF2B5EF4-FFF2-40B4-BE49-F238E27FC236}">
                  <a16:creationId xmlns="" xmlns:a16="http://schemas.microsoft.com/office/drawing/2014/main" id="{DCE852A0-56B8-490C-8EC8-503B1720B3A0}"/>
                </a:ext>
              </a:extLst>
            </p:cNvPr>
            <p:cNvSpPr/>
            <p:nvPr/>
          </p:nvSpPr>
          <p:spPr>
            <a:xfrm>
              <a:off x="724294" y="2424700"/>
              <a:ext cx="579338" cy="823353"/>
            </a:xfrm>
            <a:custGeom>
              <a:avLst/>
              <a:gdLst/>
              <a:ahLst/>
              <a:cxnLst/>
              <a:rect l="l" t="t" r="r" b="b"/>
              <a:pathLst>
                <a:path w="6954" h="9883" extrusionOk="0">
                  <a:moveTo>
                    <a:pt x="870" y="9573"/>
                  </a:moveTo>
                  <a:cubicBezTo>
                    <a:pt x="989" y="8883"/>
                    <a:pt x="1048" y="8204"/>
                    <a:pt x="870" y="7478"/>
                  </a:cubicBezTo>
                  <a:cubicBezTo>
                    <a:pt x="703" y="6752"/>
                    <a:pt x="0" y="4132"/>
                    <a:pt x="155" y="2263"/>
                  </a:cubicBezTo>
                  <a:cubicBezTo>
                    <a:pt x="322" y="394"/>
                    <a:pt x="1965" y="1"/>
                    <a:pt x="3358" y="48"/>
                  </a:cubicBezTo>
                  <a:cubicBezTo>
                    <a:pt x="4739" y="84"/>
                    <a:pt x="5501" y="263"/>
                    <a:pt x="5918" y="668"/>
                  </a:cubicBezTo>
                  <a:cubicBezTo>
                    <a:pt x="6346" y="1084"/>
                    <a:pt x="6954" y="2870"/>
                    <a:pt x="6394" y="4239"/>
                  </a:cubicBezTo>
                  <a:cubicBezTo>
                    <a:pt x="5846" y="5609"/>
                    <a:pt x="5549" y="5835"/>
                    <a:pt x="5727" y="6633"/>
                  </a:cubicBezTo>
                  <a:cubicBezTo>
                    <a:pt x="5906" y="7430"/>
                    <a:pt x="6120" y="8823"/>
                    <a:pt x="6168" y="9073"/>
                  </a:cubicBezTo>
                  <a:cubicBezTo>
                    <a:pt x="6168" y="9073"/>
                    <a:pt x="6192" y="8597"/>
                    <a:pt x="4191" y="9311"/>
                  </a:cubicBezTo>
                  <a:cubicBezTo>
                    <a:pt x="2798" y="9811"/>
                    <a:pt x="1227" y="9883"/>
                    <a:pt x="870" y="9573"/>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ircle(in)">
                                      <p:cBhvr>
                                        <p:cTn id="14" dur="2000"/>
                                        <p:tgtEl>
                                          <p:spTgt spid="1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circle(in)">
                                      <p:cBhvr>
                                        <p:cTn id="17" dur="2000"/>
                                        <p:tgtEl>
                                          <p:spTgt spid="14">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circle(in)">
                                      <p:cBhvr>
                                        <p:cTn id="20"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9622A1-D318-4576-9A92-6FEFA7F1D3C7}"/>
              </a:ext>
            </a:extLst>
          </p:cNvPr>
          <p:cNvSpPr>
            <a:spLocks noGrp="1"/>
          </p:cNvSpPr>
          <p:nvPr>
            <p:ph type="ctrTitle"/>
          </p:nvPr>
        </p:nvSpPr>
        <p:spPr>
          <a:xfrm>
            <a:off x="1569450" y="319772"/>
            <a:ext cx="6005100" cy="1320000"/>
          </a:xfrm>
        </p:spPr>
        <p:txBody>
          <a:bodyPr/>
          <a:lstStyle/>
          <a:p>
            <a:r>
              <a:rPr lang="en-US" dirty="0" err="1"/>
              <a:t>Trò</a:t>
            </a:r>
            <a:r>
              <a:rPr lang="en-US" dirty="0"/>
              <a:t> </a:t>
            </a:r>
            <a:r>
              <a:rPr lang="en-US" dirty="0" err="1"/>
              <a:t>chơi</a:t>
            </a:r>
            <a:endParaRPr lang="en-US" dirty="0"/>
          </a:p>
        </p:txBody>
      </p:sp>
      <p:sp>
        <p:nvSpPr>
          <p:cNvPr id="3" name="Subtitle 2">
            <a:extLst>
              <a:ext uri="{FF2B5EF4-FFF2-40B4-BE49-F238E27FC236}">
                <a16:creationId xmlns="" xmlns:a16="http://schemas.microsoft.com/office/drawing/2014/main" id="{3E33AC28-9819-45CC-A51E-B0A031B8F7DC}"/>
              </a:ext>
            </a:extLst>
          </p:cNvPr>
          <p:cNvSpPr>
            <a:spLocks noGrp="1"/>
          </p:cNvSpPr>
          <p:nvPr>
            <p:ph type="subTitle" idx="1"/>
          </p:nvPr>
        </p:nvSpPr>
        <p:spPr>
          <a:xfrm>
            <a:off x="1975734" y="1363748"/>
            <a:ext cx="4724700" cy="391500"/>
          </a:xfrm>
        </p:spPr>
        <p:txBody>
          <a:bodyPr/>
          <a:lstStyle/>
          <a:p>
            <a:r>
              <a:rPr lang="en-US" dirty="0" err="1"/>
              <a:t>Chạy</a:t>
            </a:r>
            <a:r>
              <a:rPr lang="en-US" dirty="0"/>
              <a:t> </a:t>
            </a:r>
            <a:r>
              <a:rPr lang="en-US" dirty="0" err="1"/>
              <a:t>nâng</a:t>
            </a:r>
            <a:r>
              <a:rPr lang="en-US" dirty="0"/>
              <a:t> </a:t>
            </a:r>
            <a:r>
              <a:rPr lang="en-US" dirty="0" err="1"/>
              <a:t>cao</a:t>
            </a:r>
            <a:r>
              <a:rPr lang="en-US" dirty="0"/>
              <a:t> </a:t>
            </a:r>
            <a:r>
              <a:rPr lang="en-US" dirty="0" err="1"/>
              <a:t>đùi</a:t>
            </a:r>
            <a:r>
              <a:rPr lang="en-US" dirty="0"/>
              <a:t>, </a:t>
            </a:r>
            <a:r>
              <a:rPr lang="en-US" dirty="0" err="1"/>
              <a:t>đá</a:t>
            </a:r>
            <a:r>
              <a:rPr lang="en-US" dirty="0"/>
              <a:t> </a:t>
            </a:r>
            <a:r>
              <a:rPr lang="en-US" dirty="0" err="1"/>
              <a:t>lăng</a:t>
            </a:r>
            <a:r>
              <a:rPr lang="en-US" dirty="0"/>
              <a:t> </a:t>
            </a:r>
            <a:r>
              <a:rPr lang="en-US" dirty="0" err="1"/>
              <a:t>trước</a:t>
            </a:r>
            <a:r>
              <a:rPr lang="en-US" dirty="0"/>
              <a:t> 1 </a:t>
            </a:r>
            <a:r>
              <a:rPr lang="en-US" dirty="0" err="1"/>
              <a:t>phút</a:t>
            </a:r>
            <a:r>
              <a:rPr lang="en-US" dirty="0"/>
              <a:t> </a:t>
            </a:r>
          </a:p>
        </p:txBody>
      </p:sp>
      <p:sp>
        <p:nvSpPr>
          <p:cNvPr id="5" name="TextBox 4">
            <a:extLst>
              <a:ext uri="{FF2B5EF4-FFF2-40B4-BE49-F238E27FC236}">
                <a16:creationId xmlns="" xmlns:a16="http://schemas.microsoft.com/office/drawing/2014/main" id="{BCE4BA4C-E421-43CA-B02A-CD2B5884204B}"/>
              </a:ext>
            </a:extLst>
          </p:cNvPr>
          <p:cNvSpPr txBox="1"/>
          <p:nvPr/>
        </p:nvSpPr>
        <p:spPr>
          <a:xfrm>
            <a:off x="1975734" y="2067508"/>
            <a:ext cx="5071730" cy="942759"/>
          </a:xfrm>
          <a:prstGeom prst="rect">
            <a:avLst/>
          </a:prstGeom>
          <a:noFill/>
        </p:spPr>
        <p:txBody>
          <a:bodyPr wrap="square">
            <a:spAutoFit/>
          </a:bodyPr>
          <a:lstStyle/>
          <a:p>
            <a:pPr marL="285750" marR="0" indent="-285750">
              <a:lnSpc>
                <a:spcPct val="115000"/>
              </a:lnSpc>
              <a:spcBef>
                <a:spcPts val="0"/>
              </a:spcBef>
              <a:spcAft>
                <a:spcPts val="1000"/>
              </a:spcAft>
              <a:buFontTx/>
              <a:buChar char="-"/>
            </a:pPr>
            <a:r>
              <a:rPr lang="nl-NL" dirty="0">
                <a:effectLst/>
                <a:latin typeface="Arial" panose="020B0604020202020204" pitchFamily="34" charset="0"/>
                <a:ea typeface="Calibri" panose="020F0502020204030204" pitchFamily="34" charset="0"/>
                <a:cs typeface="Times New Roman" panose="02020603050405020304" pitchFamily="18" charset="0"/>
              </a:rPr>
              <a:t>Mục đích: Phát triển sức bến.</a:t>
            </a:r>
          </a:p>
          <a:p>
            <a:pPr marL="171450" marR="0" indent="-171450">
              <a:lnSpc>
                <a:spcPct val="115000"/>
              </a:lnSpc>
              <a:spcBef>
                <a:spcPts val="0"/>
              </a:spcBef>
              <a:spcAft>
                <a:spcPts val="1000"/>
              </a:spcAft>
              <a:buFontTx/>
              <a:buChar char="-"/>
            </a:pPr>
            <a:r>
              <a:rPr lang="en-US" dirty="0" err="1">
                <a:effectLst/>
                <a:latin typeface="+mn-lt"/>
                <a:ea typeface="Calibri" panose="020F0502020204030204" pitchFamily="34" charset="0"/>
                <a:cs typeface="Times New Roman" panose="02020603050405020304" pitchFamily="18" charset="0"/>
              </a:rPr>
              <a:t>Trong</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thời</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gian</a:t>
            </a:r>
            <a:r>
              <a:rPr lang="en-US" dirty="0">
                <a:effectLst/>
                <a:latin typeface="+mn-lt"/>
                <a:ea typeface="Calibri" panose="020F0502020204030204" pitchFamily="34" charset="0"/>
                <a:cs typeface="Times New Roman" panose="02020603050405020304" pitchFamily="18" charset="0"/>
              </a:rPr>
              <a:t> 1 </a:t>
            </a:r>
            <a:r>
              <a:rPr lang="en-US" dirty="0" err="1">
                <a:effectLst/>
                <a:latin typeface="+mn-lt"/>
                <a:ea typeface="Calibri" panose="020F0502020204030204" pitchFamily="34" charset="0"/>
                <a:cs typeface="Times New Roman" panose="02020603050405020304" pitchFamily="18" charset="0"/>
              </a:rPr>
              <a:t>phút</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xem</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học</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sinh</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nào</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thực</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hiện</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được</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số</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lần</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nhiều</a:t>
            </a:r>
            <a:r>
              <a:rPr lang="en-US" dirty="0">
                <a:effectLst/>
                <a:latin typeface="+mn-lt"/>
                <a:ea typeface="Calibri" panose="020F0502020204030204" pitchFamily="34" charset="0"/>
                <a:cs typeface="Times New Roman" panose="02020603050405020304" pitchFamily="18" charset="0"/>
              </a:rPr>
              <a:t> </a:t>
            </a:r>
            <a:r>
              <a:rPr lang="en-US" dirty="0" err="1">
                <a:effectLst/>
                <a:latin typeface="+mn-lt"/>
                <a:ea typeface="Calibri" panose="020F0502020204030204" pitchFamily="34" charset="0"/>
                <a:cs typeface="Times New Roman" panose="02020603050405020304" pitchFamily="18" charset="0"/>
              </a:rPr>
              <a:t>nhất</a:t>
            </a:r>
            <a:r>
              <a:rPr lang="en-US" dirty="0">
                <a:effectLst/>
                <a:latin typeface="+mn-lt"/>
                <a:ea typeface="Calibri" panose="020F0502020204030204" pitchFamily="34" charset="0"/>
                <a:cs typeface="Times New Roman" panose="02020603050405020304" pitchFamily="18" charset="0"/>
              </a:rPr>
              <a:t>.</a:t>
            </a:r>
          </a:p>
        </p:txBody>
      </p:sp>
      <p:grpSp>
        <p:nvGrpSpPr>
          <p:cNvPr id="6" name="Google Shape;778;p52">
            <a:extLst>
              <a:ext uri="{FF2B5EF4-FFF2-40B4-BE49-F238E27FC236}">
                <a16:creationId xmlns="" xmlns:a16="http://schemas.microsoft.com/office/drawing/2014/main" id="{55CEA576-40E1-43FB-828D-84AD9B589469}"/>
              </a:ext>
            </a:extLst>
          </p:cNvPr>
          <p:cNvGrpSpPr/>
          <p:nvPr/>
        </p:nvGrpSpPr>
        <p:grpSpPr>
          <a:xfrm>
            <a:off x="7574550" y="770730"/>
            <a:ext cx="1404727" cy="3966008"/>
            <a:chOff x="7066300" y="728200"/>
            <a:chExt cx="1404727" cy="3966008"/>
          </a:xfrm>
        </p:grpSpPr>
        <p:sp>
          <p:nvSpPr>
            <p:cNvPr id="7" name="Google Shape;779;p52">
              <a:extLst>
                <a:ext uri="{FF2B5EF4-FFF2-40B4-BE49-F238E27FC236}">
                  <a16:creationId xmlns="" xmlns:a16="http://schemas.microsoft.com/office/drawing/2014/main" id="{7CCEC286-FE8E-47F3-A270-11FABB0E0F74}"/>
                </a:ext>
              </a:extLst>
            </p:cNvPr>
            <p:cNvSpPr/>
            <p:nvPr/>
          </p:nvSpPr>
          <p:spPr>
            <a:xfrm>
              <a:off x="7605484" y="4100244"/>
              <a:ext cx="233333" cy="437288"/>
            </a:xfrm>
            <a:custGeom>
              <a:avLst/>
              <a:gdLst/>
              <a:ahLst/>
              <a:cxnLst/>
              <a:rect l="l" t="t" r="r" b="b"/>
              <a:pathLst>
                <a:path w="1525" h="2858" extrusionOk="0">
                  <a:moveTo>
                    <a:pt x="584" y="131"/>
                  </a:moveTo>
                  <a:cubicBezTo>
                    <a:pt x="465" y="227"/>
                    <a:pt x="346" y="465"/>
                    <a:pt x="334" y="679"/>
                  </a:cubicBezTo>
                  <a:cubicBezTo>
                    <a:pt x="322" y="881"/>
                    <a:pt x="227" y="1703"/>
                    <a:pt x="108" y="1917"/>
                  </a:cubicBezTo>
                  <a:cubicBezTo>
                    <a:pt x="1" y="2132"/>
                    <a:pt x="1" y="2572"/>
                    <a:pt x="584" y="2715"/>
                  </a:cubicBezTo>
                  <a:cubicBezTo>
                    <a:pt x="1180" y="2858"/>
                    <a:pt x="1311" y="2334"/>
                    <a:pt x="1287" y="2227"/>
                  </a:cubicBezTo>
                  <a:cubicBezTo>
                    <a:pt x="1251" y="2108"/>
                    <a:pt x="1311" y="1441"/>
                    <a:pt x="1418" y="1048"/>
                  </a:cubicBezTo>
                  <a:cubicBezTo>
                    <a:pt x="1525" y="667"/>
                    <a:pt x="1144" y="0"/>
                    <a:pt x="977" y="24"/>
                  </a:cubicBezTo>
                  <a:cubicBezTo>
                    <a:pt x="810" y="60"/>
                    <a:pt x="584" y="131"/>
                    <a:pt x="584" y="131"/>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80;p52">
              <a:extLst>
                <a:ext uri="{FF2B5EF4-FFF2-40B4-BE49-F238E27FC236}">
                  <a16:creationId xmlns="" xmlns:a16="http://schemas.microsoft.com/office/drawing/2014/main" id="{52177AB9-CD5E-4FA5-BC6F-1F0DCF25C706}"/>
                </a:ext>
              </a:extLst>
            </p:cNvPr>
            <p:cNvSpPr/>
            <p:nvPr/>
          </p:nvSpPr>
          <p:spPr>
            <a:xfrm>
              <a:off x="7445289" y="2659257"/>
              <a:ext cx="417245" cy="1472061"/>
            </a:xfrm>
            <a:custGeom>
              <a:avLst/>
              <a:gdLst/>
              <a:ahLst/>
              <a:cxnLst/>
              <a:rect l="l" t="t" r="r" b="b"/>
              <a:pathLst>
                <a:path w="2727" h="9621" extrusionOk="0">
                  <a:moveTo>
                    <a:pt x="155" y="1894"/>
                  </a:moveTo>
                  <a:cubicBezTo>
                    <a:pt x="238" y="3680"/>
                    <a:pt x="512" y="4239"/>
                    <a:pt x="834" y="4954"/>
                  </a:cubicBezTo>
                  <a:cubicBezTo>
                    <a:pt x="1155" y="5668"/>
                    <a:pt x="0" y="5680"/>
                    <a:pt x="1631" y="9549"/>
                  </a:cubicBezTo>
                  <a:cubicBezTo>
                    <a:pt x="1631" y="9549"/>
                    <a:pt x="1965" y="9621"/>
                    <a:pt x="2024" y="9442"/>
                  </a:cubicBezTo>
                  <a:cubicBezTo>
                    <a:pt x="2084" y="9276"/>
                    <a:pt x="2048" y="8585"/>
                    <a:pt x="2393" y="7621"/>
                  </a:cubicBezTo>
                  <a:cubicBezTo>
                    <a:pt x="2727" y="6644"/>
                    <a:pt x="1810" y="5549"/>
                    <a:pt x="1834" y="5037"/>
                  </a:cubicBezTo>
                  <a:cubicBezTo>
                    <a:pt x="1846" y="4513"/>
                    <a:pt x="2286" y="3787"/>
                    <a:pt x="2322" y="1894"/>
                  </a:cubicBezTo>
                  <a:cubicBezTo>
                    <a:pt x="2369" y="1"/>
                    <a:pt x="155" y="1894"/>
                    <a:pt x="155" y="1894"/>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1;p52">
              <a:extLst>
                <a:ext uri="{FF2B5EF4-FFF2-40B4-BE49-F238E27FC236}">
                  <a16:creationId xmlns="" xmlns:a16="http://schemas.microsoft.com/office/drawing/2014/main" id="{CC59B593-9914-4F0C-8D50-FFDFA581E1E4}"/>
                </a:ext>
              </a:extLst>
            </p:cNvPr>
            <p:cNvSpPr/>
            <p:nvPr/>
          </p:nvSpPr>
          <p:spPr>
            <a:xfrm>
              <a:off x="7773175" y="4204133"/>
              <a:ext cx="258731" cy="490075"/>
            </a:xfrm>
            <a:custGeom>
              <a:avLst/>
              <a:gdLst/>
              <a:ahLst/>
              <a:cxnLst/>
              <a:rect l="l" t="t" r="r" b="b"/>
              <a:pathLst>
                <a:path w="1691" h="3203" extrusionOk="0">
                  <a:moveTo>
                    <a:pt x="822" y="250"/>
                  </a:moveTo>
                  <a:cubicBezTo>
                    <a:pt x="822" y="250"/>
                    <a:pt x="941" y="310"/>
                    <a:pt x="1012" y="619"/>
                  </a:cubicBezTo>
                  <a:cubicBezTo>
                    <a:pt x="1072" y="917"/>
                    <a:pt x="1131" y="1322"/>
                    <a:pt x="1262" y="1584"/>
                  </a:cubicBezTo>
                  <a:cubicBezTo>
                    <a:pt x="1393" y="1857"/>
                    <a:pt x="1691" y="2131"/>
                    <a:pt x="1643" y="2631"/>
                  </a:cubicBezTo>
                  <a:cubicBezTo>
                    <a:pt x="1596" y="3143"/>
                    <a:pt x="905" y="3203"/>
                    <a:pt x="596" y="3060"/>
                  </a:cubicBezTo>
                  <a:cubicBezTo>
                    <a:pt x="286" y="2905"/>
                    <a:pt x="0" y="2524"/>
                    <a:pt x="60" y="2107"/>
                  </a:cubicBezTo>
                  <a:cubicBezTo>
                    <a:pt x="107" y="1691"/>
                    <a:pt x="143" y="1750"/>
                    <a:pt x="95" y="1322"/>
                  </a:cubicBezTo>
                  <a:cubicBezTo>
                    <a:pt x="60" y="881"/>
                    <a:pt x="310" y="0"/>
                    <a:pt x="572" y="119"/>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2;p52">
              <a:extLst>
                <a:ext uri="{FF2B5EF4-FFF2-40B4-BE49-F238E27FC236}">
                  <a16:creationId xmlns="" xmlns:a16="http://schemas.microsoft.com/office/drawing/2014/main" id="{473B63B2-4CAE-4C48-8D71-E01F84F965E4}"/>
                </a:ext>
              </a:extLst>
            </p:cNvPr>
            <p:cNvSpPr/>
            <p:nvPr/>
          </p:nvSpPr>
          <p:spPr>
            <a:xfrm>
              <a:off x="7656587" y="2970772"/>
              <a:ext cx="459168" cy="1280805"/>
            </a:xfrm>
            <a:custGeom>
              <a:avLst/>
              <a:gdLst/>
              <a:ahLst/>
              <a:cxnLst/>
              <a:rect l="l" t="t" r="r" b="b"/>
              <a:pathLst>
                <a:path w="3001" h="8371" extrusionOk="0">
                  <a:moveTo>
                    <a:pt x="715" y="358"/>
                  </a:moveTo>
                  <a:cubicBezTo>
                    <a:pt x="715" y="1727"/>
                    <a:pt x="1489" y="3060"/>
                    <a:pt x="1322" y="3370"/>
                  </a:cubicBezTo>
                  <a:cubicBezTo>
                    <a:pt x="0" y="5918"/>
                    <a:pt x="1453" y="6001"/>
                    <a:pt x="1334" y="8192"/>
                  </a:cubicBezTo>
                  <a:cubicBezTo>
                    <a:pt x="1334" y="8192"/>
                    <a:pt x="1274" y="8371"/>
                    <a:pt x="1584" y="8311"/>
                  </a:cubicBezTo>
                  <a:cubicBezTo>
                    <a:pt x="1584" y="8311"/>
                    <a:pt x="1834" y="7466"/>
                    <a:pt x="2274" y="6347"/>
                  </a:cubicBezTo>
                  <a:cubicBezTo>
                    <a:pt x="2703" y="5215"/>
                    <a:pt x="2536" y="4656"/>
                    <a:pt x="2334" y="4061"/>
                  </a:cubicBezTo>
                  <a:cubicBezTo>
                    <a:pt x="2131" y="3465"/>
                    <a:pt x="2989" y="1894"/>
                    <a:pt x="3001"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3;p52">
              <a:extLst>
                <a:ext uri="{FF2B5EF4-FFF2-40B4-BE49-F238E27FC236}">
                  <a16:creationId xmlns="" xmlns:a16="http://schemas.microsoft.com/office/drawing/2014/main" id="{B4A60F8B-5358-4CB8-B384-70E7EE74D7C9}"/>
                </a:ext>
              </a:extLst>
            </p:cNvPr>
            <p:cNvSpPr/>
            <p:nvPr/>
          </p:nvSpPr>
          <p:spPr>
            <a:xfrm>
              <a:off x="7765831" y="2550012"/>
              <a:ext cx="379146" cy="552042"/>
            </a:xfrm>
            <a:custGeom>
              <a:avLst/>
              <a:gdLst/>
              <a:ahLst/>
              <a:cxnLst/>
              <a:rect l="l" t="t" r="r" b="b"/>
              <a:pathLst>
                <a:path w="2478" h="3608" extrusionOk="0">
                  <a:moveTo>
                    <a:pt x="1" y="1203"/>
                  </a:moveTo>
                  <a:lnTo>
                    <a:pt x="1" y="3370"/>
                  </a:lnTo>
                  <a:cubicBezTo>
                    <a:pt x="1" y="3608"/>
                    <a:pt x="346" y="3227"/>
                    <a:pt x="1310" y="3370"/>
                  </a:cubicBezTo>
                  <a:cubicBezTo>
                    <a:pt x="2275" y="3513"/>
                    <a:pt x="2441" y="3274"/>
                    <a:pt x="2441" y="3274"/>
                  </a:cubicBezTo>
                  <a:cubicBezTo>
                    <a:pt x="2441" y="3274"/>
                    <a:pt x="2477" y="1084"/>
                    <a:pt x="2227" y="0"/>
                  </a:cubicBezTo>
                  <a:cubicBezTo>
                    <a:pt x="2215" y="0"/>
                    <a:pt x="263" y="84"/>
                    <a:pt x="1" y="1203"/>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4;p52">
              <a:extLst>
                <a:ext uri="{FF2B5EF4-FFF2-40B4-BE49-F238E27FC236}">
                  <a16:creationId xmlns="" xmlns:a16="http://schemas.microsoft.com/office/drawing/2014/main" id="{A6389ECC-DC25-46E2-92CD-B3C7CC7CECA5}"/>
                </a:ext>
              </a:extLst>
            </p:cNvPr>
            <p:cNvSpPr/>
            <p:nvPr/>
          </p:nvSpPr>
          <p:spPr>
            <a:xfrm>
              <a:off x="7405202" y="2349578"/>
              <a:ext cx="699692" cy="845506"/>
            </a:xfrm>
            <a:custGeom>
              <a:avLst/>
              <a:gdLst/>
              <a:ahLst/>
              <a:cxnLst/>
              <a:rect l="l" t="t" r="r" b="b"/>
              <a:pathLst>
                <a:path w="4573" h="5526" extrusionOk="0">
                  <a:moveTo>
                    <a:pt x="4572" y="1310"/>
                  </a:moveTo>
                  <a:cubicBezTo>
                    <a:pt x="4572" y="1310"/>
                    <a:pt x="2751" y="1679"/>
                    <a:pt x="2358" y="2513"/>
                  </a:cubicBezTo>
                  <a:lnTo>
                    <a:pt x="2358" y="4418"/>
                  </a:lnTo>
                  <a:cubicBezTo>
                    <a:pt x="2358" y="4418"/>
                    <a:pt x="1786" y="4620"/>
                    <a:pt x="1238" y="5073"/>
                  </a:cubicBezTo>
                  <a:cubicBezTo>
                    <a:pt x="679" y="5525"/>
                    <a:pt x="0" y="4858"/>
                    <a:pt x="0" y="4858"/>
                  </a:cubicBezTo>
                  <a:cubicBezTo>
                    <a:pt x="0" y="4858"/>
                    <a:pt x="179" y="2822"/>
                    <a:pt x="286" y="2346"/>
                  </a:cubicBezTo>
                  <a:cubicBezTo>
                    <a:pt x="655" y="810"/>
                    <a:pt x="786" y="334"/>
                    <a:pt x="822" y="12"/>
                  </a:cubicBezTo>
                  <a:lnTo>
                    <a:pt x="4286" y="1"/>
                  </a:lnTo>
                  <a:cubicBezTo>
                    <a:pt x="4286" y="1"/>
                    <a:pt x="4346" y="489"/>
                    <a:pt x="4572" y="1310"/>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5;p52">
              <a:extLst>
                <a:ext uri="{FF2B5EF4-FFF2-40B4-BE49-F238E27FC236}">
                  <a16:creationId xmlns="" xmlns:a16="http://schemas.microsoft.com/office/drawing/2014/main" id="{0622DF09-C25E-42C4-A050-85E29D698209}"/>
                </a:ext>
              </a:extLst>
            </p:cNvPr>
            <p:cNvSpPr/>
            <p:nvPr/>
          </p:nvSpPr>
          <p:spPr>
            <a:xfrm>
              <a:off x="8142985" y="1384126"/>
              <a:ext cx="328043" cy="583102"/>
            </a:xfrm>
            <a:custGeom>
              <a:avLst/>
              <a:gdLst/>
              <a:ahLst/>
              <a:cxnLst/>
              <a:rect l="l" t="t" r="r" b="b"/>
              <a:pathLst>
                <a:path w="2144" h="3811" extrusionOk="0">
                  <a:moveTo>
                    <a:pt x="1107" y="0"/>
                  </a:moveTo>
                  <a:cubicBezTo>
                    <a:pt x="2060" y="691"/>
                    <a:pt x="2143" y="2405"/>
                    <a:pt x="1858" y="3417"/>
                  </a:cubicBezTo>
                  <a:cubicBezTo>
                    <a:pt x="1858" y="3417"/>
                    <a:pt x="1155" y="3810"/>
                    <a:pt x="500" y="3370"/>
                  </a:cubicBezTo>
                  <a:cubicBezTo>
                    <a:pt x="500" y="3370"/>
                    <a:pt x="596" y="3108"/>
                    <a:pt x="345" y="2584"/>
                  </a:cubicBezTo>
                  <a:cubicBezTo>
                    <a:pt x="95" y="2060"/>
                    <a:pt x="0" y="1393"/>
                    <a:pt x="274" y="774"/>
                  </a:cubicBezTo>
                  <a:cubicBezTo>
                    <a:pt x="548" y="155"/>
                    <a:pt x="1107" y="0"/>
                    <a:pt x="1107" y="0"/>
                  </a:cubicBezTo>
                  <a:close/>
                </a:path>
              </a:pathLst>
            </a:custGeom>
            <a:solidFill>
              <a:srgbClr val="CA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52">
              <a:extLst>
                <a:ext uri="{FF2B5EF4-FFF2-40B4-BE49-F238E27FC236}">
                  <a16:creationId xmlns="" xmlns:a16="http://schemas.microsoft.com/office/drawing/2014/main" id="{F97BE49E-3C7F-4E47-9BE4-F6D32B54DACE}"/>
                </a:ext>
              </a:extLst>
            </p:cNvPr>
            <p:cNvSpPr/>
            <p:nvPr/>
          </p:nvSpPr>
          <p:spPr>
            <a:xfrm>
              <a:off x="7068136" y="1282073"/>
              <a:ext cx="331715" cy="610490"/>
            </a:xfrm>
            <a:custGeom>
              <a:avLst/>
              <a:gdLst/>
              <a:ahLst/>
              <a:cxnLst/>
              <a:rect l="l" t="t" r="r" b="b"/>
              <a:pathLst>
                <a:path w="2168" h="3990" extrusionOk="0">
                  <a:moveTo>
                    <a:pt x="1501" y="334"/>
                  </a:moveTo>
                  <a:cubicBezTo>
                    <a:pt x="763" y="810"/>
                    <a:pt x="1" y="1977"/>
                    <a:pt x="12" y="3227"/>
                  </a:cubicBezTo>
                  <a:cubicBezTo>
                    <a:pt x="12" y="3227"/>
                    <a:pt x="48" y="3989"/>
                    <a:pt x="1501" y="3418"/>
                  </a:cubicBezTo>
                  <a:cubicBezTo>
                    <a:pt x="1501" y="3418"/>
                    <a:pt x="1763" y="2894"/>
                    <a:pt x="1977" y="2536"/>
                  </a:cubicBezTo>
                  <a:cubicBezTo>
                    <a:pt x="2167" y="2179"/>
                    <a:pt x="2013" y="0"/>
                    <a:pt x="1501" y="334"/>
                  </a:cubicBezTo>
                  <a:close/>
                </a:path>
              </a:pathLst>
            </a:custGeom>
            <a:solidFill>
              <a:srgbClr val="CA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7;p52">
              <a:extLst>
                <a:ext uri="{FF2B5EF4-FFF2-40B4-BE49-F238E27FC236}">
                  <a16:creationId xmlns="" xmlns:a16="http://schemas.microsoft.com/office/drawing/2014/main" id="{EB83BABF-CE93-430C-95DF-A9F621C7C6D2}"/>
                </a:ext>
              </a:extLst>
            </p:cNvPr>
            <p:cNvSpPr/>
            <p:nvPr/>
          </p:nvSpPr>
          <p:spPr>
            <a:xfrm>
              <a:off x="7297641" y="956022"/>
              <a:ext cx="1014882" cy="1464717"/>
            </a:xfrm>
            <a:custGeom>
              <a:avLst/>
              <a:gdLst/>
              <a:ahLst/>
              <a:cxnLst/>
              <a:rect l="l" t="t" r="r" b="b"/>
              <a:pathLst>
                <a:path w="6633" h="9573" extrusionOk="0">
                  <a:moveTo>
                    <a:pt x="1" y="2465"/>
                  </a:moveTo>
                  <a:cubicBezTo>
                    <a:pt x="1" y="2465"/>
                    <a:pt x="2918" y="0"/>
                    <a:pt x="6632" y="2798"/>
                  </a:cubicBezTo>
                  <a:cubicBezTo>
                    <a:pt x="6632" y="2798"/>
                    <a:pt x="6049" y="3167"/>
                    <a:pt x="5859" y="4048"/>
                  </a:cubicBezTo>
                  <a:cubicBezTo>
                    <a:pt x="5680" y="4929"/>
                    <a:pt x="5882" y="5072"/>
                    <a:pt x="5870" y="5382"/>
                  </a:cubicBezTo>
                  <a:cubicBezTo>
                    <a:pt x="5859" y="5691"/>
                    <a:pt x="4989" y="9109"/>
                    <a:pt x="4989" y="9109"/>
                  </a:cubicBezTo>
                  <a:cubicBezTo>
                    <a:pt x="4989" y="9109"/>
                    <a:pt x="4096" y="9573"/>
                    <a:pt x="2799" y="9549"/>
                  </a:cubicBezTo>
                  <a:cubicBezTo>
                    <a:pt x="1513" y="9525"/>
                    <a:pt x="1513" y="9287"/>
                    <a:pt x="1525" y="9109"/>
                  </a:cubicBezTo>
                  <a:cubicBezTo>
                    <a:pt x="1560" y="8739"/>
                    <a:pt x="1572" y="7823"/>
                    <a:pt x="1275" y="7084"/>
                  </a:cubicBezTo>
                  <a:cubicBezTo>
                    <a:pt x="965" y="6346"/>
                    <a:pt x="286" y="5287"/>
                    <a:pt x="346" y="4775"/>
                  </a:cubicBezTo>
                  <a:cubicBezTo>
                    <a:pt x="394" y="4251"/>
                    <a:pt x="596" y="3584"/>
                    <a:pt x="1" y="2465"/>
                  </a:cubicBezTo>
                  <a:close/>
                </a:path>
              </a:pathLst>
            </a:custGeom>
            <a:solidFill>
              <a:srgbClr val="CA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8;p52">
              <a:extLst>
                <a:ext uri="{FF2B5EF4-FFF2-40B4-BE49-F238E27FC236}">
                  <a16:creationId xmlns="" xmlns:a16="http://schemas.microsoft.com/office/drawing/2014/main" id="{FEDC32E1-2136-4A5F-8AA7-01F8EC67C09F}"/>
                </a:ext>
              </a:extLst>
            </p:cNvPr>
            <p:cNvSpPr/>
            <p:nvPr/>
          </p:nvSpPr>
          <p:spPr>
            <a:xfrm>
              <a:off x="7609156" y="1227450"/>
              <a:ext cx="377310" cy="224152"/>
            </a:xfrm>
            <a:custGeom>
              <a:avLst/>
              <a:gdLst/>
              <a:ahLst/>
              <a:cxnLst/>
              <a:rect l="l" t="t" r="r" b="b"/>
              <a:pathLst>
                <a:path w="2466" h="1465" extrusionOk="0">
                  <a:moveTo>
                    <a:pt x="489" y="0"/>
                  </a:moveTo>
                  <a:cubicBezTo>
                    <a:pt x="36" y="96"/>
                    <a:pt x="1" y="548"/>
                    <a:pt x="215" y="846"/>
                  </a:cubicBezTo>
                  <a:cubicBezTo>
                    <a:pt x="477" y="1191"/>
                    <a:pt x="1108" y="1465"/>
                    <a:pt x="1763" y="1346"/>
                  </a:cubicBezTo>
                  <a:cubicBezTo>
                    <a:pt x="2465" y="1215"/>
                    <a:pt x="2441" y="631"/>
                    <a:pt x="2072" y="369"/>
                  </a:cubicBezTo>
                  <a:cubicBezTo>
                    <a:pt x="1763" y="143"/>
                    <a:pt x="489" y="0"/>
                    <a:pt x="489" y="0"/>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9;p52">
              <a:extLst>
                <a:ext uri="{FF2B5EF4-FFF2-40B4-BE49-F238E27FC236}">
                  <a16:creationId xmlns="" xmlns:a16="http://schemas.microsoft.com/office/drawing/2014/main" id="{AC93ACE4-F7B7-49DA-85A0-04B846AB5DEB}"/>
                </a:ext>
              </a:extLst>
            </p:cNvPr>
            <p:cNvSpPr/>
            <p:nvPr/>
          </p:nvSpPr>
          <p:spPr>
            <a:xfrm>
              <a:off x="7640215" y="895892"/>
              <a:ext cx="295147" cy="533834"/>
            </a:xfrm>
            <a:custGeom>
              <a:avLst/>
              <a:gdLst/>
              <a:ahLst/>
              <a:cxnLst/>
              <a:rect l="l" t="t" r="r" b="b"/>
              <a:pathLst>
                <a:path w="1929" h="3489" extrusionOk="0">
                  <a:moveTo>
                    <a:pt x="405" y="762"/>
                  </a:moveTo>
                  <a:cubicBezTo>
                    <a:pt x="405" y="1405"/>
                    <a:pt x="333" y="2024"/>
                    <a:pt x="167" y="2513"/>
                  </a:cubicBezTo>
                  <a:cubicBezTo>
                    <a:pt x="0" y="2989"/>
                    <a:pt x="1536" y="3489"/>
                    <a:pt x="1810" y="2953"/>
                  </a:cubicBezTo>
                  <a:cubicBezTo>
                    <a:pt x="1917" y="2727"/>
                    <a:pt x="1810" y="1893"/>
                    <a:pt x="1869" y="953"/>
                  </a:cubicBezTo>
                  <a:cubicBezTo>
                    <a:pt x="1929" y="0"/>
                    <a:pt x="405" y="762"/>
                    <a:pt x="405" y="762"/>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0;p52">
              <a:extLst>
                <a:ext uri="{FF2B5EF4-FFF2-40B4-BE49-F238E27FC236}">
                  <a16:creationId xmlns="" xmlns:a16="http://schemas.microsoft.com/office/drawing/2014/main" id="{CE9CB589-2560-4ED1-973A-93973329DEF2}"/>
                </a:ext>
              </a:extLst>
            </p:cNvPr>
            <p:cNvSpPr/>
            <p:nvPr/>
          </p:nvSpPr>
          <p:spPr>
            <a:xfrm>
              <a:off x="7634707" y="915935"/>
              <a:ext cx="72983" cy="122251"/>
            </a:xfrm>
            <a:custGeom>
              <a:avLst/>
              <a:gdLst/>
              <a:ahLst/>
              <a:cxnLst/>
              <a:rect l="l" t="t" r="r" b="b"/>
              <a:pathLst>
                <a:path w="477" h="799" extrusionOk="0">
                  <a:moveTo>
                    <a:pt x="429" y="346"/>
                  </a:moveTo>
                  <a:cubicBezTo>
                    <a:pt x="477" y="560"/>
                    <a:pt x="441" y="739"/>
                    <a:pt x="346" y="774"/>
                  </a:cubicBezTo>
                  <a:cubicBezTo>
                    <a:pt x="238" y="798"/>
                    <a:pt x="108" y="655"/>
                    <a:pt x="60" y="441"/>
                  </a:cubicBezTo>
                  <a:cubicBezTo>
                    <a:pt x="0" y="238"/>
                    <a:pt x="48" y="48"/>
                    <a:pt x="143" y="24"/>
                  </a:cubicBezTo>
                  <a:cubicBezTo>
                    <a:pt x="250" y="0"/>
                    <a:pt x="381" y="143"/>
                    <a:pt x="429" y="34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1;p52">
              <a:extLst>
                <a:ext uri="{FF2B5EF4-FFF2-40B4-BE49-F238E27FC236}">
                  <a16:creationId xmlns="" xmlns:a16="http://schemas.microsoft.com/office/drawing/2014/main" id="{0DB00ABA-F295-4160-98CC-DA1F563A813C}"/>
                </a:ext>
              </a:extLst>
            </p:cNvPr>
            <p:cNvSpPr/>
            <p:nvPr/>
          </p:nvSpPr>
          <p:spPr>
            <a:xfrm>
              <a:off x="7920671" y="892220"/>
              <a:ext cx="67628" cy="122251"/>
            </a:xfrm>
            <a:custGeom>
              <a:avLst/>
              <a:gdLst/>
              <a:ahLst/>
              <a:cxnLst/>
              <a:rect l="l" t="t" r="r" b="b"/>
              <a:pathLst>
                <a:path w="442" h="799" extrusionOk="0">
                  <a:moveTo>
                    <a:pt x="417" y="429"/>
                  </a:moveTo>
                  <a:cubicBezTo>
                    <a:pt x="382" y="643"/>
                    <a:pt x="274" y="798"/>
                    <a:pt x="167" y="786"/>
                  </a:cubicBezTo>
                  <a:cubicBezTo>
                    <a:pt x="60" y="774"/>
                    <a:pt x="1" y="584"/>
                    <a:pt x="36" y="370"/>
                  </a:cubicBezTo>
                  <a:cubicBezTo>
                    <a:pt x="60" y="167"/>
                    <a:pt x="167" y="1"/>
                    <a:pt x="274" y="24"/>
                  </a:cubicBezTo>
                  <a:cubicBezTo>
                    <a:pt x="382" y="36"/>
                    <a:pt x="441" y="215"/>
                    <a:pt x="417" y="429"/>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2;p52">
              <a:extLst>
                <a:ext uri="{FF2B5EF4-FFF2-40B4-BE49-F238E27FC236}">
                  <a16:creationId xmlns="" xmlns:a16="http://schemas.microsoft.com/office/drawing/2014/main" id="{ED5A3895-B5FE-4852-8628-B3EB7593C153}"/>
                </a:ext>
              </a:extLst>
            </p:cNvPr>
            <p:cNvSpPr/>
            <p:nvPr/>
          </p:nvSpPr>
          <p:spPr>
            <a:xfrm>
              <a:off x="7669286" y="728200"/>
              <a:ext cx="300808" cy="413726"/>
            </a:xfrm>
            <a:custGeom>
              <a:avLst/>
              <a:gdLst/>
              <a:ahLst/>
              <a:cxnLst/>
              <a:rect l="l" t="t" r="r" b="b"/>
              <a:pathLst>
                <a:path w="1966" h="2704" extrusionOk="0">
                  <a:moveTo>
                    <a:pt x="132" y="1882"/>
                  </a:moveTo>
                  <a:cubicBezTo>
                    <a:pt x="1" y="1096"/>
                    <a:pt x="1" y="787"/>
                    <a:pt x="251" y="465"/>
                  </a:cubicBezTo>
                  <a:cubicBezTo>
                    <a:pt x="501" y="144"/>
                    <a:pt x="1370" y="1"/>
                    <a:pt x="1691" y="584"/>
                  </a:cubicBezTo>
                  <a:cubicBezTo>
                    <a:pt x="1965" y="1096"/>
                    <a:pt x="1775" y="1906"/>
                    <a:pt x="1751" y="2025"/>
                  </a:cubicBezTo>
                  <a:cubicBezTo>
                    <a:pt x="1727" y="2132"/>
                    <a:pt x="1572" y="2418"/>
                    <a:pt x="1286" y="2561"/>
                  </a:cubicBezTo>
                  <a:cubicBezTo>
                    <a:pt x="1013" y="2704"/>
                    <a:pt x="251" y="2597"/>
                    <a:pt x="132" y="1882"/>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3;p52">
              <a:extLst>
                <a:ext uri="{FF2B5EF4-FFF2-40B4-BE49-F238E27FC236}">
                  <a16:creationId xmlns="" xmlns:a16="http://schemas.microsoft.com/office/drawing/2014/main" id="{91E60922-22E6-4D69-8C52-BA23084FB8A8}"/>
                </a:ext>
              </a:extLst>
            </p:cNvPr>
            <p:cNvSpPr/>
            <p:nvPr/>
          </p:nvSpPr>
          <p:spPr>
            <a:xfrm>
              <a:off x="7674794" y="999781"/>
              <a:ext cx="275256" cy="187737"/>
            </a:xfrm>
            <a:custGeom>
              <a:avLst/>
              <a:gdLst/>
              <a:ahLst/>
              <a:cxnLst/>
              <a:rect l="l" t="t" r="r" b="b"/>
              <a:pathLst>
                <a:path w="1799" h="1227" extrusionOk="0">
                  <a:moveTo>
                    <a:pt x="846" y="107"/>
                  </a:moveTo>
                  <a:cubicBezTo>
                    <a:pt x="643" y="119"/>
                    <a:pt x="548" y="286"/>
                    <a:pt x="453" y="441"/>
                  </a:cubicBezTo>
                  <a:cubicBezTo>
                    <a:pt x="346" y="583"/>
                    <a:pt x="119" y="202"/>
                    <a:pt x="96" y="107"/>
                  </a:cubicBezTo>
                  <a:cubicBezTo>
                    <a:pt x="72" y="0"/>
                    <a:pt x="0" y="452"/>
                    <a:pt x="179" y="726"/>
                  </a:cubicBezTo>
                  <a:cubicBezTo>
                    <a:pt x="346" y="1000"/>
                    <a:pt x="691" y="1107"/>
                    <a:pt x="810" y="1167"/>
                  </a:cubicBezTo>
                  <a:cubicBezTo>
                    <a:pt x="929" y="1226"/>
                    <a:pt x="1000" y="1107"/>
                    <a:pt x="1215" y="1048"/>
                  </a:cubicBezTo>
                  <a:cubicBezTo>
                    <a:pt x="1429" y="976"/>
                    <a:pt x="1584" y="929"/>
                    <a:pt x="1655" y="714"/>
                  </a:cubicBezTo>
                  <a:cubicBezTo>
                    <a:pt x="1727" y="488"/>
                    <a:pt x="1798" y="36"/>
                    <a:pt x="1751" y="36"/>
                  </a:cubicBezTo>
                  <a:cubicBezTo>
                    <a:pt x="1691" y="36"/>
                    <a:pt x="1667" y="286"/>
                    <a:pt x="1572" y="393"/>
                  </a:cubicBezTo>
                  <a:cubicBezTo>
                    <a:pt x="1405" y="560"/>
                    <a:pt x="1298" y="464"/>
                    <a:pt x="1274" y="417"/>
                  </a:cubicBezTo>
                  <a:cubicBezTo>
                    <a:pt x="1215" y="298"/>
                    <a:pt x="1143" y="83"/>
                    <a:pt x="846" y="107"/>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4;p52">
              <a:extLst>
                <a:ext uri="{FF2B5EF4-FFF2-40B4-BE49-F238E27FC236}">
                  <a16:creationId xmlns="" xmlns:a16="http://schemas.microsoft.com/office/drawing/2014/main" id="{F2DC4B34-953A-455B-B539-4516D3F504A8}"/>
                </a:ext>
              </a:extLst>
            </p:cNvPr>
            <p:cNvSpPr/>
            <p:nvPr/>
          </p:nvSpPr>
          <p:spPr>
            <a:xfrm>
              <a:off x="7778530" y="1054403"/>
              <a:ext cx="62120" cy="38404"/>
            </a:xfrm>
            <a:custGeom>
              <a:avLst/>
              <a:gdLst/>
              <a:ahLst/>
              <a:cxnLst/>
              <a:rect l="l" t="t" r="r" b="b"/>
              <a:pathLst>
                <a:path w="406" h="251" extrusionOk="0">
                  <a:moveTo>
                    <a:pt x="37" y="131"/>
                  </a:moveTo>
                  <a:cubicBezTo>
                    <a:pt x="60" y="12"/>
                    <a:pt x="346" y="0"/>
                    <a:pt x="370" y="119"/>
                  </a:cubicBezTo>
                  <a:cubicBezTo>
                    <a:pt x="406" y="226"/>
                    <a:pt x="1" y="250"/>
                    <a:pt x="37" y="13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5;p52">
              <a:extLst>
                <a:ext uri="{FF2B5EF4-FFF2-40B4-BE49-F238E27FC236}">
                  <a16:creationId xmlns="" xmlns:a16="http://schemas.microsoft.com/office/drawing/2014/main" id="{CFC988B0-AAD6-44AB-B5D5-12B04B80353C}"/>
                </a:ext>
              </a:extLst>
            </p:cNvPr>
            <p:cNvSpPr/>
            <p:nvPr/>
          </p:nvSpPr>
          <p:spPr>
            <a:xfrm>
              <a:off x="7066300" y="1733892"/>
              <a:ext cx="457485" cy="338906"/>
            </a:xfrm>
            <a:custGeom>
              <a:avLst/>
              <a:gdLst/>
              <a:ahLst/>
              <a:cxnLst/>
              <a:rect l="l" t="t" r="r" b="b"/>
              <a:pathLst>
                <a:path w="2990" h="2215" extrusionOk="0">
                  <a:moveTo>
                    <a:pt x="2275" y="274"/>
                  </a:moveTo>
                  <a:cubicBezTo>
                    <a:pt x="1929" y="476"/>
                    <a:pt x="1572" y="536"/>
                    <a:pt x="1513" y="465"/>
                  </a:cubicBezTo>
                  <a:cubicBezTo>
                    <a:pt x="1453" y="405"/>
                    <a:pt x="1191" y="203"/>
                    <a:pt x="655" y="381"/>
                  </a:cubicBezTo>
                  <a:cubicBezTo>
                    <a:pt x="120" y="572"/>
                    <a:pt x="24" y="274"/>
                    <a:pt x="24" y="274"/>
                  </a:cubicBezTo>
                  <a:cubicBezTo>
                    <a:pt x="24" y="274"/>
                    <a:pt x="1" y="1500"/>
                    <a:pt x="429" y="1858"/>
                  </a:cubicBezTo>
                  <a:cubicBezTo>
                    <a:pt x="858" y="2215"/>
                    <a:pt x="1858" y="2024"/>
                    <a:pt x="2418" y="1012"/>
                  </a:cubicBezTo>
                  <a:cubicBezTo>
                    <a:pt x="2989" y="0"/>
                    <a:pt x="2275" y="274"/>
                    <a:pt x="2275" y="274"/>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6;p52">
              <a:extLst>
                <a:ext uri="{FF2B5EF4-FFF2-40B4-BE49-F238E27FC236}">
                  <a16:creationId xmlns="" xmlns:a16="http://schemas.microsoft.com/office/drawing/2014/main" id="{DCE5BB0E-A5F1-4996-BF72-D77367D8CFFC}"/>
                </a:ext>
              </a:extLst>
            </p:cNvPr>
            <p:cNvSpPr/>
            <p:nvPr/>
          </p:nvSpPr>
          <p:spPr>
            <a:xfrm>
              <a:off x="7396022" y="1633675"/>
              <a:ext cx="216961" cy="273420"/>
            </a:xfrm>
            <a:custGeom>
              <a:avLst/>
              <a:gdLst/>
              <a:ahLst/>
              <a:cxnLst/>
              <a:rect l="l" t="t" r="r" b="b"/>
              <a:pathLst>
                <a:path w="1418" h="1787" extrusionOk="0">
                  <a:moveTo>
                    <a:pt x="1167" y="929"/>
                  </a:moveTo>
                  <a:cubicBezTo>
                    <a:pt x="1203" y="739"/>
                    <a:pt x="1417" y="619"/>
                    <a:pt x="1191" y="465"/>
                  </a:cubicBezTo>
                  <a:cubicBezTo>
                    <a:pt x="1144" y="429"/>
                    <a:pt x="1072" y="405"/>
                    <a:pt x="1001" y="381"/>
                  </a:cubicBezTo>
                  <a:cubicBezTo>
                    <a:pt x="1120" y="298"/>
                    <a:pt x="1227" y="143"/>
                    <a:pt x="1084" y="72"/>
                  </a:cubicBezTo>
                  <a:cubicBezTo>
                    <a:pt x="941" y="0"/>
                    <a:pt x="596" y="334"/>
                    <a:pt x="596" y="334"/>
                  </a:cubicBezTo>
                  <a:cubicBezTo>
                    <a:pt x="536" y="334"/>
                    <a:pt x="501" y="334"/>
                    <a:pt x="489" y="346"/>
                  </a:cubicBezTo>
                  <a:cubicBezTo>
                    <a:pt x="417" y="369"/>
                    <a:pt x="179" y="703"/>
                    <a:pt x="120" y="786"/>
                  </a:cubicBezTo>
                  <a:cubicBezTo>
                    <a:pt x="1" y="989"/>
                    <a:pt x="72" y="1334"/>
                    <a:pt x="215" y="1560"/>
                  </a:cubicBezTo>
                  <a:cubicBezTo>
                    <a:pt x="370" y="1786"/>
                    <a:pt x="596" y="1691"/>
                    <a:pt x="822" y="1584"/>
                  </a:cubicBezTo>
                  <a:cubicBezTo>
                    <a:pt x="1060" y="1489"/>
                    <a:pt x="1191" y="1215"/>
                    <a:pt x="1191" y="1143"/>
                  </a:cubicBezTo>
                  <a:cubicBezTo>
                    <a:pt x="1191" y="1060"/>
                    <a:pt x="1156" y="1036"/>
                    <a:pt x="1167" y="929"/>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7;p52">
              <a:extLst>
                <a:ext uri="{FF2B5EF4-FFF2-40B4-BE49-F238E27FC236}">
                  <a16:creationId xmlns="" xmlns:a16="http://schemas.microsoft.com/office/drawing/2014/main" id="{90C206A0-12D5-4CDF-A962-9C41CCE401AA}"/>
                </a:ext>
              </a:extLst>
            </p:cNvPr>
            <p:cNvSpPr/>
            <p:nvPr/>
          </p:nvSpPr>
          <p:spPr>
            <a:xfrm>
              <a:off x="8091881" y="1843136"/>
              <a:ext cx="335387" cy="207781"/>
            </a:xfrm>
            <a:custGeom>
              <a:avLst/>
              <a:gdLst/>
              <a:ahLst/>
              <a:cxnLst/>
              <a:rect l="l" t="t" r="r" b="b"/>
              <a:pathLst>
                <a:path w="2192" h="1358" extrusionOk="0">
                  <a:moveTo>
                    <a:pt x="2192" y="417"/>
                  </a:moveTo>
                  <a:cubicBezTo>
                    <a:pt x="1846" y="346"/>
                    <a:pt x="1537" y="1"/>
                    <a:pt x="1120" y="143"/>
                  </a:cubicBezTo>
                  <a:cubicBezTo>
                    <a:pt x="715" y="298"/>
                    <a:pt x="846" y="703"/>
                    <a:pt x="156" y="572"/>
                  </a:cubicBezTo>
                  <a:cubicBezTo>
                    <a:pt x="156" y="572"/>
                    <a:pt x="1" y="905"/>
                    <a:pt x="156" y="1132"/>
                  </a:cubicBezTo>
                  <a:cubicBezTo>
                    <a:pt x="322" y="1358"/>
                    <a:pt x="1584" y="1358"/>
                    <a:pt x="1930" y="965"/>
                  </a:cubicBezTo>
                  <a:cubicBezTo>
                    <a:pt x="2144" y="727"/>
                    <a:pt x="2192" y="417"/>
                    <a:pt x="2192" y="417"/>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p52">
              <a:extLst>
                <a:ext uri="{FF2B5EF4-FFF2-40B4-BE49-F238E27FC236}">
                  <a16:creationId xmlns="" xmlns:a16="http://schemas.microsoft.com/office/drawing/2014/main" id="{FE9DA4F6-4F14-4666-A21B-A463179A0A39}"/>
                </a:ext>
              </a:extLst>
            </p:cNvPr>
            <p:cNvSpPr/>
            <p:nvPr/>
          </p:nvSpPr>
          <p:spPr>
            <a:xfrm>
              <a:off x="7907971" y="1826765"/>
              <a:ext cx="240524" cy="238841"/>
            </a:xfrm>
            <a:custGeom>
              <a:avLst/>
              <a:gdLst/>
              <a:ahLst/>
              <a:cxnLst/>
              <a:rect l="l" t="t" r="r" b="b"/>
              <a:pathLst>
                <a:path w="1572" h="1561" extrusionOk="0">
                  <a:moveTo>
                    <a:pt x="560" y="215"/>
                  </a:moveTo>
                  <a:cubicBezTo>
                    <a:pt x="560" y="215"/>
                    <a:pt x="203" y="0"/>
                    <a:pt x="107" y="143"/>
                  </a:cubicBezTo>
                  <a:cubicBezTo>
                    <a:pt x="0" y="298"/>
                    <a:pt x="250" y="381"/>
                    <a:pt x="262" y="441"/>
                  </a:cubicBezTo>
                  <a:cubicBezTo>
                    <a:pt x="274" y="489"/>
                    <a:pt x="36" y="584"/>
                    <a:pt x="179" y="810"/>
                  </a:cubicBezTo>
                  <a:cubicBezTo>
                    <a:pt x="334" y="1024"/>
                    <a:pt x="334" y="1179"/>
                    <a:pt x="560" y="1322"/>
                  </a:cubicBezTo>
                  <a:cubicBezTo>
                    <a:pt x="786" y="1465"/>
                    <a:pt x="774" y="1524"/>
                    <a:pt x="989" y="1548"/>
                  </a:cubicBezTo>
                  <a:cubicBezTo>
                    <a:pt x="1215" y="1560"/>
                    <a:pt x="1572" y="1477"/>
                    <a:pt x="1524" y="1203"/>
                  </a:cubicBezTo>
                  <a:cubicBezTo>
                    <a:pt x="1489" y="929"/>
                    <a:pt x="1381" y="584"/>
                    <a:pt x="1346" y="524"/>
                  </a:cubicBezTo>
                  <a:cubicBezTo>
                    <a:pt x="1298" y="465"/>
                    <a:pt x="965" y="215"/>
                    <a:pt x="858" y="21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132;p65">
            <a:extLst>
              <a:ext uri="{FF2B5EF4-FFF2-40B4-BE49-F238E27FC236}">
                <a16:creationId xmlns="" xmlns:a16="http://schemas.microsoft.com/office/drawing/2014/main" id="{16C84F4D-CEB1-4946-90D9-5E9D29D0DE95}"/>
              </a:ext>
            </a:extLst>
          </p:cNvPr>
          <p:cNvGrpSpPr/>
          <p:nvPr/>
        </p:nvGrpSpPr>
        <p:grpSpPr>
          <a:xfrm>
            <a:off x="3758066" y="3058769"/>
            <a:ext cx="1627867" cy="1708959"/>
            <a:chOff x="5425513" y="1190175"/>
            <a:chExt cx="1627867" cy="3342281"/>
          </a:xfrm>
        </p:grpSpPr>
        <p:sp>
          <p:nvSpPr>
            <p:cNvPr id="28" name="Google Shape;1133;p65">
              <a:extLst>
                <a:ext uri="{FF2B5EF4-FFF2-40B4-BE49-F238E27FC236}">
                  <a16:creationId xmlns="" xmlns:a16="http://schemas.microsoft.com/office/drawing/2014/main" id="{49F3D6D6-FD79-4249-803F-E3D042D04F71}"/>
                </a:ext>
              </a:extLst>
            </p:cNvPr>
            <p:cNvSpPr/>
            <p:nvPr/>
          </p:nvSpPr>
          <p:spPr>
            <a:xfrm>
              <a:off x="5476790" y="1846750"/>
              <a:ext cx="1530300" cy="2029200"/>
            </a:xfrm>
            <a:prstGeom prst="roundRect">
              <a:avLst>
                <a:gd name="adj" fmla="val 16667"/>
              </a:avLst>
            </a:pr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34;p65">
              <a:extLst>
                <a:ext uri="{FF2B5EF4-FFF2-40B4-BE49-F238E27FC236}">
                  <a16:creationId xmlns="" xmlns:a16="http://schemas.microsoft.com/office/drawing/2014/main" id="{9D4C5571-C53C-4592-86F1-BC79F0BC1FFD}"/>
                </a:ext>
              </a:extLst>
            </p:cNvPr>
            <p:cNvSpPr/>
            <p:nvPr/>
          </p:nvSpPr>
          <p:spPr>
            <a:xfrm rot="10800000">
              <a:off x="5444550" y="1876425"/>
              <a:ext cx="1584900" cy="324000"/>
            </a:xfrm>
            <a:prstGeom prst="round2SameRect">
              <a:avLst>
                <a:gd name="adj1" fmla="val 16667"/>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5;p65">
              <a:extLst>
                <a:ext uri="{FF2B5EF4-FFF2-40B4-BE49-F238E27FC236}">
                  <a16:creationId xmlns="" xmlns:a16="http://schemas.microsoft.com/office/drawing/2014/main" id="{74DFD885-E79F-4CBC-B099-8C3DB06E5F4B}"/>
                </a:ext>
              </a:extLst>
            </p:cNvPr>
            <p:cNvSpPr/>
            <p:nvPr/>
          </p:nvSpPr>
          <p:spPr>
            <a:xfrm>
              <a:off x="5655119" y="3898612"/>
              <a:ext cx="1168653" cy="633844"/>
            </a:xfrm>
            <a:custGeom>
              <a:avLst/>
              <a:gdLst/>
              <a:ahLst/>
              <a:cxnLst/>
              <a:rect l="l" t="t" r="r" b="b"/>
              <a:pathLst>
                <a:path w="37891" h="20551" extrusionOk="0">
                  <a:moveTo>
                    <a:pt x="1" y="0"/>
                  </a:moveTo>
                  <a:cubicBezTo>
                    <a:pt x="2017" y="0"/>
                    <a:pt x="3661" y="1644"/>
                    <a:pt x="3661" y="3660"/>
                  </a:cubicBezTo>
                  <a:lnTo>
                    <a:pt x="3661" y="16875"/>
                  </a:lnTo>
                  <a:cubicBezTo>
                    <a:pt x="3661" y="18891"/>
                    <a:pt x="5305" y="20550"/>
                    <a:pt x="7321" y="20550"/>
                  </a:cubicBezTo>
                  <a:lnTo>
                    <a:pt x="30570" y="20550"/>
                  </a:lnTo>
                  <a:cubicBezTo>
                    <a:pt x="32586" y="20550"/>
                    <a:pt x="34230" y="18891"/>
                    <a:pt x="34230" y="16875"/>
                  </a:cubicBezTo>
                  <a:lnTo>
                    <a:pt x="34230" y="3660"/>
                  </a:lnTo>
                  <a:cubicBezTo>
                    <a:pt x="34230" y="1644"/>
                    <a:pt x="35874" y="0"/>
                    <a:pt x="37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6;p65">
              <a:extLst>
                <a:ext uri="{FF2B5EF4-FFF2-40B4-BE49-F238E27FC236}">
                  <a16:creationId xmlns="" xmlns:a16="http://schemas.microsoft.com/office/drawing/2014/main" id="{45107EDE-8C0F-4980-85ED-4D4CD3063513}"/>
                </a:ext>
              </a:extLst>
            </p:cNvPr>
            <p:cNvSpPr/>
            <p:nvPr/>
          </p:nvSpPr>
          <p:spPr>
            <a:xfrm>
              <a:off x="5654873" y="1190175"/>
              <a:ext cx="1169147" cy="633875"/>
            </a:xfrm>
            <a:custGeom>
              <a:avLst/>
              <a:gdLst/>
              <a:ahLst/>
              <a:cxnLst/>
              <a:rect l="l" t="t" r="r" b="b"/>
              <a:pathLst>
                <a:path w="37907" h="20552" extrusionOk="0">
                  <a:moveTo>
                    <a:pt x="7337" y="1"/>
                  </a:moveTo>
                  <a:cubicBezTo>
                    <a:pt x="5321" y="1"/>
                    <a:pt x="3676" y="1660"/>
                    <a:pt x="3676" y="3677"/>
                  </a:cubicBezTo>
                  <a:lnTo>
                    <a:pt x="3676" y="16891"/>
                  </a:lnTo>
                  <a:cubicBezTo>
                    <a:pt x="3676" y="18907"/>
                    <a:pt x="2017" y="20551"/>
                    <a:pt x="1" y="20551"/>
                  </a:cubicBezTo>
                  <a:lnTo>
                    <a:pt x="37906" y="20551"/>
                  </a:lnTo>
                  <a:cubicBezTo>
                    <a:pt x="35890" y="20551"/>
                    <a:pt x="34246" y="18907"/>
                    <a:pt x="34246" y="16891"/>
                  </a:cubicBezTo>
                  <a:lnTo>
                    <a:pt x="34246" y="3677"/>
                  </a:lnTo>
                  <a:cubicBezTo>
                    <a:pt x="34246" y="1660"/>
                    <a:pt x="32602" y="1"/>
                    <a:pt x="30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7;p65">
              <a:extLst>
                <a:ext uri="{FF2B5EF4-FFF2-40B4-BE49-F238E27FC236}">
                  <a16:creationId xmlns="" xmlns:a16="http://schemas.microsoft.com/office/drawing/2014/main" id="{94910D83-43E8-47AF-87BC-A9E210142A37}"/>
                </a:ext>
              </a:extLst>
            </p:cNvPr>
            <p:cNvSpPr/>
            <p:nvPr/>
          </p:nvSpPr>
          <p:spPr>
            <a:xfrm>
              <a:off x="6819685" y="2031941"/>
              <a:ext cx="20751" cy="86031"/>
            </a:xfrm>
            <a:custGeom>
              <a:avLst/>
              <a:gdLst/>
              <a:ahLst/>
              <a:cxnLst/>
              <a:rect l="l" t="t" r="r" b="b"/>
              <a:pathLst>
                <a:path w="653" h="2885" extrusionOk="0">
                  <a:moveTo>
                    <a:pt x="1" y="0"/>
                  </a:moveTo>
                  <a:lnTo>
                    <a:pt x="1" y="2885"/>
                  </a:lnTo>
                  <a:lnTo>
                    <a:pt x="652" y="2885"/>
                  </a:lnTo>
                  <a:lnTo>
                    <a:pt x="6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8;p65">
              <a:extLst>
                <a:ext uri="{FF2B5EF4-FFF2-40B4-BE49-F238E27FC236}">
                  <a16:creationId xmlns="" xmlns:a16="http://schemas.microsoft.com/office/drawing/2014/main" id="{166EA576-573B-43CF-8D4A-CFC03B5605D2}"/>
                </a:ext>
              </a:extLst>
            </p:cNvPr>
            <p:cNvSpPr/>
            <p:nvPr/>
          </p:nvSpPr>
          <p:spPr>
            <a:xfrm>
              <a:off x="5471802" y="3135489"/>
              <a:ext cx="1530341" cy="522208"/>
            </a:xfrm>
            <a:custGeom>
              <a:avLst/>
              <a:gdLst/>
              <a:ahLst/>
              <a:cxnLst/>
              <a:rect l="l" t="t" r="r" b="b"/>
              <a:pathLst>
                <a:path w="48158" h="17512" extrusionOk="0">
                  <a:moveTo>
                    <a:pt x="0" y="1"/>
                  </a:moveTo>
                  <a:lnTo>
                    <a:pt x="48157" y="1"/>
                  </a:lnTo>
                  <a:lnTo>
                    <a:pt x="48157" y="17511"/>
                  </a:lnTo>
                  <a:lnTo>
                    <a:pt x="0" y="175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139;p65">
              <a:extLst>
                <a:ext uri="{FF2B5EF4-FFF2-40B4-BE49-F238E27FC236}">
                  <a16:creationId xmlns="" xmlns:a16="http://schemas.microsoft.com/office/drawing/2014/main" id="{6C49007A-3147-4E43-A301-C08831FC5B69}"/>
                </a:ext>
              </a:extLst>
            </p:cNvPr>
            <p:cNvGrpSpPr/>
            <p:nvPr/>
          </p:nvGrpSpPr>
          <p:grpSpPr>
            <a:xfrm>
              <a:off x="6569095" y="3459787"/>
              <a:ext cx="203630" cy="84959"/>
              <a:chOff x="6569093" y="3459787"/>
              <a:chExt cx="203630" cy="84959"/>
            </a:xfrm>
          </p:grpSpPr>
          <p:sp>
            <p:nvSpPr>
              <p:cNvPr id="86" name="Google Shape;1140;p65">
                <a:extLst>
                  <a:ext uri="{FF2B5EF4-FFF2-40B4-BE49-F238E27FC236}">
                    <a16:creationId xmlns="" xmlns:a16="http://schemas.microsoft.com/office/drawing/2014/main" id="{B1142BD9-572D-440B-91C6-03FA8A9EBD32}"/>
                  </a:ext>
                </a:extLst>
              </p:cNvPr>
              <p:cNvSpPr/>
              <p:nvPr/>
            </p:nvSpPr>
            <p:spPr>
              <a:xfrm>
                <a:off x="6569093" y="3461291"/>
                <a:ext cx="51958" cy="81951"/>
              </a:xfrm>
              <a:custGeom>
                <a:avLst/>
                <a:gdLst/>
                <a:ahLst/>
                <a:cxnLst/>
                <a:rect l="l" t="t" r="r" b="b"/>
                <a:pathLst>
                  <a:path w="2529" h="4250" extrusionOk="0">
                    <a:moveTo>
                      <a:pt x="1008" y="0"/>
                    </a:moveTo>
                    <a:lnTo>
                      <a:pt x="0" y="202"/>
                    </a:lnTo>
                    <a:lnTo>
                      <a:pt x="0" y="729"/>
                    </a:lnTo>
                    <a:lnTo>
                      <a:pt x="1024" y="512"/>
                    </a:lnTo>
                    <a:lnTo>
                      <a:pt x="1024" y="3769"/>
                    </a:lnTo>
                    <a:lnTo>
                      <a:pt x="78" y="3769"/>
                    </a:lnTo>
                    <a:lnTo>
                      <a:pt x="78" y="4250"/>
                    </a:lnTo>
                    <a:lnTo>
                      <a:pt x="2528" y="4250"/>
                    </a:lnTo>
                    <a:lnTo>
                      <a:pt x="2528" y="3769"/>
                    </a:lnTo>
                    <a:lnTo>
                      <a:pt x="1598" y="3769"/>
                    </a:lnTo>
                    <a:lnTo>
                      <a:pt x="1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41;p65">
                <a:extLst>
                  <a:ext uri="{FF2B5EF4-FFF2-40B4-BE49-F238E27FC236}">
                    <a16:creationId xmlns="" xmlns:a16="http://schemas.microsoft.com/office/drawing/2014/main" id="{9940E7E4-4373-4F5D-8531-4BE101F13A1F}"/>
                  </a:ext>
                </a:extLst>
              </p:cNvPr>
              <p:cNvSpPr/>
              <p:nvPr/>
            </p:nvSpPr>
            <p:spPr>
              <a:xfrm>
                <a:off x="6640142" y="3459787"/>
                <a:ext cx="60258" cy="84959"/>
              </a:xfrm>
              <a:custGeom>
                <a:avLst/>
                <a:gdLst/>
                <a:ahLst/>
                <a:cxnLst/>
                <a:rect l="l" t="t" r="r" b="b"/>
                <a:pathLst>
                  <a:path w="2933" h="4406" extrusionOk="0">
                    <a:moveTo>
                      <a:pt x="1474" y="451"/>
                    </a:moveTo>
                    <a:cubicBezTo>
                      <a:pt x="1769" y="451"/>
                      <a:pt x="1986" y="590"/>
                      <a:pt x="2141" y="885"/>
                    </a:cubicBezTo>
                    <a:cubicBezTo>
                      <a:pt x="2281" y="1180"/>
                      <a:pt x="2358" y="1614"/>
                      <a:pt x="2358" y="2203"/>
                    </a:cubicBezTo>
                    <a:cubicBezTo>
                      <a:pt x="2358" y="2793"/>
                      <a:pt x="2281" y="3227"/>
                      <a:pt x="2141" y="3521"/>
                    </a:cubicBezTo>
                    <a:cubicBezTo>
                      <a:pt x="1986" y="3801"/>
                      <a:pt x="1769" y="3956"/>
                      <a:pt x="1474" y="3956"/>
                    </a:cubicBezTo>
                    <a:cubicBezTo>
                      <a:pt x="1164" y="3956"/>
                      <a:pt x="947" y="3801"/>
                      <a:pt x="792" y="3521"/>
                    </a:cubicBezTo>
                    <a:cubicBezTo>
                      <a:pt x="652" y="3227"/>
                      <a:pt x="575" y="2793"/>
                      <a:pt x="575" y="2203"/>
                    </a:cubicBezTo>
                    <a:cubicBezTo>
                      <a:pt x="575" y="1614"/>
                      <a:pt x="652" y="1180"/>
                      <a:pt x="792" y="885"/>
                    </a:cubicBezTo>
                    <a:cubicBezTo>
                      <a:pt x="947" y="590"/>
                      <a:pt x="1164" y="451"/>
                      <a:pt x="1474" y="451"/>
                    </a:cubicBezTo>
                    <a:close/>
                    <a:moveTo>
                      <a:pt x="1474" y="1"/>
                    </a:moveTo>
                    <a:cubicBezTo>
                      <a:pt x="994" y="1"/>
                      <a:pt x="621" y="187"/>
                      <a:pt x="373" y="559"/>
                    </a:cubicBezTo>
                    <a:cubicBezTo>
                      <a:pt x="125" y="931"/>
                      <a:pt x="1" y="1490"/>
                      <a:pt x="1" y="2203"/>
                    </a:cubicBezTo>
                    <a:cubicBezTo>
                      <a:pt x="1" y="2917"/>
                      <a:pt x="125" y="3459"/>
                      <a:pt x="373" y="3847"/>
                    </a:cubicBezTo>
                    <a:cubicBezTo>
                      <a:pt x="621" y="4219"/>
                      <a:pt x="994" y="4406"/>
                      <a:pt x="1474" y="4406"/>
                    </a:cubicBezTo>
                    <a:cubicBezTo>
                      <a:pt x="1940" y="4406"/>
                      <a:pt x="2312" y="4219"/>
                      <a:pt x="2560" y="3847"/>
                    </a:cubicBezTo>
                    <a:cubicBezTo>
                      <a:pt x="2808" y="3459"/>
                      <a:pt x="2932" y="2917"/>
                      <a:pt x="2932" y="2203"/>
                    </a:cubicBezTo>
                    <a:cubicBezTo>
                      <a:pt x="2932" y="1490"/>
                      <a:pt x="2808" y="931"/>
                      <a:pt x="2560" y="559"/>
                    </a:cubicBezTo>
                    <a:cubicBezTo>
                      <a:pt x="2312" y="187"/>
                      <a:pt x="1940" y="1"/>
                      <a:pt x="1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42;p65">
                <a:extLst>
                  <a:ext uri="{FF2B5EF4-FFF2-40B4-BE49-F238E27FC236}">
                    <a16:creationId xmlns="" xmlns:a16="http://schemas.microsoft.com/office/drawing/2014/main" id="{94FC05B3-511D-4032-8E14-DF163D9C81CD}"/>
                  </a:ext>
                </a:extLst>
              </p:cNvPr>
              <p:cNvSpPr/>
              <p:nvPr/>
            </p:nvSpPr>
            <p:spPr>
              <a:xfrm>
                <a:off x="6717273" y="3459787"/>
                <a:ext cx="55451" cy="83455"/>
              </a:xfrm>
              <a:custGeom>
                <a:avLst/>
                <a:gdLst/>
                <a:ahLst/>
                <a:cxnLst/>
                <a:rect l="l" t="t" r="r" b="b"/>
                <a:pathLst>
                  <a:path w="2699" h="4328" extrusionOk="0">
                    <a:moveTo>
                      <a:pt x="1226" y="1"/>
                    </a:moveTo>
                    <a:cubicBezTo>
                      <a:pt x="1055" y="1"/>
                      <a:pt x="884" y="16"/>
                      <a:pt x="683" y="63"/>
                    </a:cubicBezTo>
                    <a:cubicBezTo>
                      <a:pt x="481" y="109"/>
                      <a:pt x="264" y="187"/>
                      <a:pt x="31" y="280"/>
                    </a:cubicBezTo>
                    <a:lnTo>
                      <a:pt x="31" y="854"/>
                    </a:lnTo>
                    <a:cubicBezTo>
                      <a:pt x="248" y="730"/>
                      <a:pt x="466" y="637"/>
                      <a:pt x="667" y="575"/>
                    </a:cubicBezTo>
                    <a:cubicBezTo>
                      <a:pt x="869" y="513"/>
                      <a:pt x="1055" y="482"/>
                      <a:pt x="1241" y="482"/>
                    </a:cubicBezTo>
                    <a:cubicBezTo>
                      <a:pt x="1489" y="482"/>
                      <a:pt x="1706" y="544"/>
                      <a:pt x="1861" y="699"/>
                    </a:cubicBezTo>
                    <a:cubicBezTo>
                      <a:pt x="2016" y="838"/>
                      <a:pt x="2094" y="1024"/>
                      <a:pt x="2094" y="1242"/>
                    </a:cubicBezTo>
                    <a:cubicBezTo>
                      <a:pt x="2094" y="1381"/>
                      <a:pt x="2063" y="1521"/>
                      <a:pt x="1985" y="1676"/>
                    </a:cubicBezTo>
                    <a:cubicBezTo>
                      <a:pt x="1908" y="1815"/>
                      <a:pt x="1784" y="1986"/>
                      <a:pt x="1598" y="2188"/>
                    </a:cubicBezTo>
                    <a:cubicBezTo>
                      <a:pt x="1505" y="2312"/>
                      <a:pt x="1272" y="2544"/>
                      <a:pt x="884" y="2932"/>
                    </a:cubicBezTo>
                    <a:cubicBezTo>
                      <a:pt x="512" y="3320"/>
                      <a:pt x="217" y="3615"/>
                      <a:pt x="0" y="3847"/>
                    </a:cubicBezTo>
                    <a:lnTo>
                      <a:pt x="0" y="4328"/>
                    </a:lnTo>
                    <a:lnTo>
                      <a:pt x="2699" y="4328"/>
                    </a:lnTo>
                    <a:lnTo>
                      <a:pt x="2699" y="3847"/>
                    </a:lnTo>
                    <a:lnTo>
                      <a:pt x="698" y="3847"/>
                    </a:lnTo>
                    <a:cubicBezTo>
                      <a:pt x="1148" y="3366"/>
                      <a:pt x="1520" y="2994"/>
                      <a:pt x="1768" y="2746"/>
                    </a:cubicBezTo>
                    <a:cubicBezTo>
                      <a:pt x="2016" y="2482"/>
                      <a:pt x="2172" y="2312"/>
                      <a:pt x="2218" y="2265"/>
                    </a:cubicBezTo>
                    <a:cubicBezTo>
                      <a:pt x="2389" y="2048"/>
                      <a:pt x="2513" y="1862"/>
                      <a:pt x="2575" y="1707"/>
                    </a:cubicBezTo>
                    <a:cubicBezTo>
                      <a:pt x="2637" y="1552"/>
                      <a:pt x="2683" y="1381"/>
                      <a:pt x="2683" y="1211"/>
                    </a:cubicBezTo>
                    <a:cubicBezTo>
                      <a:pt x="2683" y="838"/>
                      <a:pt x="2544" y="544"/>
                      <a:pt x="2280" y="327"/>
                    </a:cubicBezTo>
                    <a:cubicBezTo>
                      <a:pt x="2016" y="109"/>
                      <a:pt x="1675" y="1"/>
                      <a:pt x="1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143;p65">
              <a:extLst>
                <a:ext uri="{FF2B5EF4-FFF2-40B4-BE49-F238E27FC236}">
                  <a16:creationId xmlns="" xmlns:a16="http://schemas.microsoft.com/office/drawing/2014/main" id="{EE324DCC-BB33-4FAF-AB30-911A51482CFA}"/>
                </a:ext>
              </a:extLst>
            </p:cNvPr>
            <p:cNvSpPr/>
            <p:nvPr/>
          </p:nvSpPr>
          <p:spPr>
            <a:xfrm>
              <a:off x="6357404" y="3459262"/>
              <a:ext cx="145446" cy="113793"/>
            </a:xfrm>
            <a:custGeom>
              <a:avLst/>
              <a:gdLst/>
              <a:ahLst/>
              <a:cxnLst/>
              <a:rect l="l" t="t" r="r" b="b"/>
              <a:pathLst>
                <a:path w="4577" h="3816" extrusionOk="0">
                  <a:moveTo>
                    <a:pt x="1179" y="1"/>
                  </a:moveTo>
                  <a:cubicBezTo>
                    <a:pt x="528" y="1"/>
                    <a:pt x="1" y="528"/>
                    <a:pt x="1" y="1179"/>
                  </a:cubicBezTo>
                  <a:cubicBezTo>
                    <a:pt x="1" y="2622"/>
                    <a:pt x="2296" y="3816"/>
                    <a:pt x="2296" y="3816"/>
                  </a:cubicBezTo>
                  <a:cubicBezTo>
                    <a:pt x="2296" y="3816"/>
                    <a:pt x="4576" y="2699"/>
                    <a:pt x="4576" y="1179"/>
                  </a:cubicBezTo>
                  <a:cubicBezTo>
                    <a:pt x="4545" y="543"/>
                    <a:pt x="4018" y="1"/>
                    <a:pt x="3366" y="1"/>
                  </a:cubicBezTo>
                  <a:cubicBezTo>
                    <a:pt x="2870" y="1"/>
                    <a:pt x="2451" y="295"/>
                    <a:pt x="2265" y="714"/>
                  </a:cubicBezTo>
                  <a:cubicBezTo>
                    <a:pt x="2095" y="295"/>
                    <a:pt x="1676"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1144;p65">
              <a:extLst>
                <a:ext uri="{FF2B5EF4-FFF2-40B4-BE49-F238E27FC236}">
                  <a16:creationId xmlns="" xmlns:a16="http://schemas.microsoft.com/office/drawing/2014/main" id="{2F685758-6DAA-443F-AC54-71D472495119}"/>
                </a:ext>
              </a:extLst>
            </p:cNvPr>
            <p:cNvGrpSpPr/>
            <p:nvPr/>
          </p:nvGrpSpPr>
          <p:grpSpPr>
            <a:xfrm>
              <a:off x="5784380" y="3459533"/>
              <a:ext cx="208746" cy="84959"/>
              <a:chOff x="5784379" y="3459533"/>
              <a:chExt cx="208746" cy="84959"/>
            </a:xfrm>
          </p:grpSpPr>
          <p:sp>
            <p:nvSpPr>
              <p:cNvPr id="83" name="Google Shape;1145;p65">
                <a:extLst>
                  <a:ext uri="{FF2B5EF4-FFF2-40B4-BE49-F238E27FC236}">
                    <a16:creationId xmlns="" xmlns:a16="http://schemas.microsoft.com/office/drawing/2014/main" id="{19E75FAA-06F4-428F-B70A-19E152812AE9}"/>
                  </a:ext>
                </a:extLst>
              </p:cNvPr>
              <p:cNvSpPr/>
              <p:nvPr/>
            </p:nvSpPr>
            <p:spPr>
              <a:xfrm>
                <a:off x="5784379" y="3459533"/>
                <a:ext cx="59930" cy="84959"/>
              </a:xfrm>
              <a:custGeom>
                <a:avLst/>
                <a:gdLst/>
                <a:ahLst/>
                <a:cxnLst/>
                <a:rect l="l" t="t" r="r" b="b"/>
                <a:pathLst>
                  <a:path w="2917" h="4406" extrusionOk="0">
                    <a:moveTo>
                      <a:pt x="1459" y="451"/>
                    </a:moveTo>
                    <a:cubicBezTo>
                      <a:pt x="1707" y="451"/>
                      <a:pt x="1893" y="513"/>
                      <a:pt x="2033" y="637"/>
                    </a:cubicBezTo>
                    <a:cubicBezTo>
                      <a:pt x="2172" y="761"/>
                      <a:pt x="2250" y="931"/>
                      <a:pt x="2250" y="1149"/>
                    </a:cubicBezTo>
                    <a:cubicBezTo>
                      <a:pt x="2250" y="1366"/>
                      <a:pt x="2172" y="1552"/>
                      <a:pt x="2033" y="1676"/>
                    </a:cubicBezTo>
                    <a:cubicBezTo>
                      <a:pt x="1893" y="1784"/>
                      <a:pt x="1707" y="1846"/>
                      <a:pt x="1459" y="1846"/>
                    </a:cubicBezTo>
                    <a:cubicBezTo>
                      <a:pt x="1211" y="1846"/>
                      <a:pt x="1009" y="1784"/>
                      <a:pt x="869" y="1676"/>
                    </a:cubicBezTo>
                    <a:cubicBezTo>
                      <a:pt x="730" y="1552"/>
                      <a:pt x="668" y="1366"/>
                      <a:pt x="668" y="1149"/>
                    </a:cubicBezTo>
                    <a:cubicBezTo>
                      <a:pt x="668" y="931"/>
                      <a:pt x="730" y="761"/>
                      <a:pt x="869" y="637"/>
                    </a:cubicBezTo>
                    <a:cubicBezTo>
                      <a:pt x="1009" y="513"/>
                      <a:pt x="1211" y="451"/>
                      <a:pt x="1459" y="451"/>
                    </a:cubicBezTo>
                    <a:close/>
                    <a:moveTo>
                      <a:pt x="1459" y="2312"/>
                    </a:moveTo>
                    <a:cubicBezTo>
                      <a:pt x="1722" y="2312"/>
                      <a:pt x="1940" y="2374"/>
                      <a:pt x="2095" y="2529"/>
                    </a:cubicBezTo>
                    <a:cubicBezTo>
                      <a:pt x="2265" y="2668"/>
                      <a:pt x="2343" y="2870"/>
                      <a:pt x="2343" y="3134"/>
                    </a:cubicBezTo>
                    <a:cubicBezTo>
                      <a:pt x="2343" y="3382"/>
                      <a:pt x="2265" y="3584"/>
                      <a:pt x="2095" y="3739"/>
                    </a:cubicBezTo>
                    <a:cubicBezTo>
                      <a:pt x="1940" y="3878"/>
                      <a:pt x="1722" y="3956"/>
                      <a:pt x="1459" y="3956"/>
                    </a:cubicBezTo>
                    <a:cubicBezTo>
                      <a:pt x="1180" y="3956"/>
                      <a:pt x="962" y="3878"/>
                      <a:pt x="807" y="3739"/>
                    </a:cubicBezTo>
                    <a:cubicBezTo>
                      <a:pt x="652" y="3584"/>
                      <a:pt x="575" y="3382"/>
                      <a:pt x="575" y="3134"/>
                    </a:cubicBezTo>
                    <a:cubicBezTo>
                      <a:pt x="575" y="2870"/>
                      <a:pt x="652" y="2668"/>
                      <a:pt x="807" y="2529"/>
                    </a:cubicBezTo>
                    <a:cubicBezTo>
                      <a:pt x="962" y="2374"/>
                      <a:pt x="1180" y="2312"/>
                      <a:pt x="1459" y="2312"/>
                    </a:cubicBezTo>
                    <a:close/>
                    <a:moveTo>
                      <a:pt x="1459" y="1"/>
                    </a:moveTo>
                    <a:cubicBezTo>
                      <a:pt x="1025" y="1"/>
                      <a:pt x="699" y="94"/>
                      <a:pt x="451" y="296"/>
                    </a:cubicBezTo>
                    <a:cubicBezTo>
                      <a:pt x="218" y="497"/>
                      <a:pt x="94" y="761"/>
                      <a:pt x="94" y="1102"/>
                    </a:cubicBezTo>
                    <a:cubicBezTo>
                      <a:pt x="94" y="1335"/>
                      <a:pt x="156" y="1552"/>
                      <a:pt x="296" y="1722"/>
                    </a:cubicBezTo>
                    <a:cubicBezTo>
                      <a:pt x="435" y="1893"/>
                      <a:pt x="637" y="2002"/>
                      <a:pt x="885" y="2064"/>
                    </a:cubicBezTo>
                    <a:cubicBezTo>
                      <a:pt x="606" y="2126"/>
                      <a:pt x="389" y="2250"/>
                      <a:pt x="234" y="2436"/>
                    </a:cubicBezTo>
                    <a:cubicBezTo>
                      <a:pt x="78" y="2622"/>
                      <a:pt x="1" y="2855"/>
                      <a:pt x="1" y="3134"/>
                    </a:cubicBezTo>
                    <a:cubicBezTo>
                      <a:pt x="1" y="3537"/>
                      <a:pt x="125" y="3863"/>
                      <a:pt x="373" y="4080"/>
                    </a:cubicBezTo>
                    <a:cubicBezTo>
                      <a:pt x="621" y="4297"/>
                      <a:pt x="978" y="4406"/>
                      <a:pt x="1459" y="4406"/>
                    </a:cubicBezTo>
                    <a:cubicBezTo>
                      <a:pt x="1924" y="4406"/>
                      <a:pt x="2281" y="4297"/>
                      <a:pt x="2529" y="4080"/>
                    </a:cubicBezTo>
                    <a:cubicBezTo>
                      <a:pt x="2793" y="3863"/>
                      <a:pt x="2917" y="3537"/>
                      <a:pt x="2917" y="3134"/>
                    </a:cubicBezTo>
                    <a:cubicBezTo>
                      <a:pt x="2917" y="2855"/>
                      <a:pt x="2839" y="2622"/>
                      <a:pt x="2684" y="2436"/>
                    </a:cubicBezTo>
                    <a:cubicBezTo>
                      <a:pt x="2529" y="2250"/>
                      <a:pt x="2312" y="2126"/>
                      <a:pt x="2033" y="2064"/>
                    </a:cubicBezTo>
                    <a:cubicBezTo>
                      <a:pt x="2281" y="2002"/>
                      <a:pt x="2467" y="1893"/>
                      <a:pt x="2606" y="1722"/>
                    </a:cubicBezTo>
                    <a:cubicBezTo>
                      <a:pt x="2746" y="1552"/>
                      <a:pt x="2808" y="1335"/>
                      <a:pt x="2808" y="1102"/>
                    </a:cubicBezTo>
                    <a:cubicBezTo>
                      <a:pt x="2808" y="761"/>
                      <a:pt x="2700" y="497"/>
                      <a:pt x="2451" y="296"/>
                    </a:cubicBezTo>
                    <a:cubicBezTo>
                      <a:pt x="2203" y="94"/>
                      <a:pt x="1878" y="1"/>
                      <a:pt x="1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46;p65">
                <a:extLst>
                  <a:ext uri="{FF2B5EF4-FFF2-40B4-BE49-F238E27FC236}">
                    <a16:creationId xmlns="" xmlns:a16="http://schemas.microsoft.com/office/drawing/2014/main" id="{1A8D7029-4CF0-4ED2-A75D-167D3D707B51}"/>
                  </a:ext>
                </a:extLst>
              </p:cNvPr>
              <p:cNvSpPr/>
              <p:nvPr/>
            </p:nvSpPr>
            <p:spPr>
              <a:xfrm>
                <a:off x="5861509" y="3461037"/>
                <a:ext cx="56725" cy="83455"/>
              </a:xfrm>
              <a:custGeom>
                <a:avLst/>
                <a:gdLst/>
                <a:ahLst/>
                <a:cxnLst/>
                <a:rect l="l" t="t" r="r" b="b"/>
                <a:pathLst>
                  <a:path w="2761" h="4328" extrusionOk="0">
                    <a:moveTo>
                      <a:pt x="186" y="0"/>
                    </a:moveTo>
                    <a:lnTo>
                      <a:pt x="186" y="2125"/>
                    </a:lnTo>
                    <a:cubicBezTo>
                      <a:pt x="341" y="2063"/>
                      <a:pt x="497" y="2001"/>
                      <a:pt x="652" y="1970"/>
                    </a:cubicBezTo>
                    <a:cubicBezTo>
                      <a:pt x="807" y="1939"/>
                      <a:pt x="962" y="1924"/>
                      <a:pt x="1117" y="1924"/>
                    </a:cubicBezTo>
                    <a:cubicBezTo>
                      <a:pt x="1443" y="1924"/>
                      <a:pt x="1706" y="2001"/>
                      <a:pt x="1892" y="2187"/>
                    </a:cubicBezTo>
                    <a:cubicBezTo>
                      <a:pt x="2094" y="2358"/>
                      <a:pt x="2187" y="2590"/>
                      <a:pt x="2187" y="2885"/>
                    </a:cubicBezTo>
                    <a:cubicBezTo>
                      <a:pt x="2187" y="3180"/>
                      <a:pt x="2094" y="3412"/>
                      <a:pt x="1892" y="3583"/>
                    </a:cubicBezTo>
                    <a:cubicBezTo>
                      <a:pt x="1706" y="3754"/>
                      <a:pt x="1443" y="3847"/>
                      <a:pt x="1117" y="3847"/>
                    </a:cubicBezTo>
                    <a:cubicBezTo>
                      <a:pt x="915" y="3847"/>
                      <a:pt x="714" y="3831"/>
                      <a:pt x="543" y="3785"/>
                    </a:cubicBezTo>
                    <a:cubicBezTo>
                      <a:pt x="357" y="3738"/>
                      <a:pt x="171" y="3661"/>
                      <a:pt x="0" y="3568"/>
                    </a:cubicBezTo>
                    <a:lnTo>
                      <a:pt x="0" y="4141"/>
                    </a:lnTo>
                    <a:cubicBezTo>
                      <a:pt x="202" y="4203"/>
                      <a:pt x="403" y="4250"/>
                      <a:pt x="574" y="4281"/>
                    </a:cubicBezTo>
                    <a:cubicBezTo>
                      <a:pt x="760" y="4312"/>
                      <a:pt x="946" y="4328"/>
                      <a:pt x="1132" y="4328"/>
                    </a:cubicBezTo>
                    <a:cubicBezTo>
                      <a:pt x="1644" y="4328"/>
                      <a:pt x="2047" y="4203"/>
                      <a:pt x="2327" y="3955"/>
                    </a:cubicBezTo>
                    <a:cubicBezTo>
                      <a:pt x="2621" y="3692"/>
                      <a:pt x="2761" y="3335"/>
                      <a:pt x="2761" y="2885"/>
                    </a:cubicBezTo>
                    <a:cubicBezTo>
                      <a:pt x="2761" y="2435"/>
                      <a:pt x="2621" y="2094"/>
                      <a:pt x="2342" y="1830"/>
                    </a:cubicBezTo>
                    <a:cubicBezTo>
                      <a:pt x="2063" y="1567"/>
                      <a:pt x="1691" y="1443"/>
                      <a:pt x="1210" y="1443"/>
                    </a:cubicBezTo>
                    <a:cubicBezTo>
                      <a:pt x="1132" y="1443"/>
                      <a:pt x="1055" y="1443"/>
                      <a:pt x="962" y="1458"/>
                    </a:cubicBezTo>
                    <a:cubicBezTo>
                      <a:pt x="884" y="1474"/>
                      <a:pt x="791" y="1489"/>
                      <a:pt x="714" y="1520"/>
                    </a:cubicBezTo>
                    <a:lnTo>
                      <a:pt x="714" y="481"/>
                    </a:lnTo>
                    <a:lnTo>
                      <a:pt x="2451" y="481"/>
                    </a:lnTo>
                    <a:lnTo>
                      <a:pt x="24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47;p65">
                <a:extLst>
                  <a:ext uri="{FF2B5EF4-FFF2-40B4-BE49-F238E27FC236}">
                    <a16:creationId xmlns="" xmlns:a16="http://schemas.microsoft.com/office/drawing/2014/main" id="{A155D22B-9819-4B0B-8E0C-8EDA8B1CD4E8}"/>
                  </a:ext>
                </a:extLst>
              </p:cNvPr>
              <p:cNvSpPr/>
              <p:nvPr/>
            </p:nvSpPr>
            <p:spPr>
              <a:xfrm>
                <a:off x="5937345" y="3459533"/>
                <a:ext cx="55780" cy="83455"/>
              </a:xfrm>
              <a:custGeom>
                <a:avLst/>
                <a:gdLst/>
                <a:ahLst/>
                <a:cxnLst/>
                <a:rect l="l" t="t" r="r" b="b"/>
                <a:pathLst>
                  <a:path w="2715" h="4328" extrusionOk="0">
                    <a:moveTo>
                      <a:pt x="1241" y="1"/>
                    </a:moveTo>
                    <a:cubicBezTo>
                      <a:pt x="1071" y="1"/>
                      <a:pt x="885" y="16"/>
                      <a:pt x="683" y="63"/>
                    </a:cubicBezTo>
                    <a:cubicBezTo>
                      <a:pt x="481" y="109"/>
                      <a:pt x="264" y="187"/>
                      <a:pt x="31" y="280"/>
                    </a:cubicBezTo>
                    <a:lnTo>
                      <a:pt x="31" y="854"/>
                    </a:lnTo>
                    <a:cubicBezTo>
                      <a:pt x="264" y="730"/>
                      <a:pt x="481" y="637"/>
                      <a:pt x="683" y="575"/>
                    </a:cubicBezTo>
                    <a:cubicBezTo>
                      <a:pt x="885" y="513"/>
                      <a:pt x="1071" y="482"/>
                      <a:pt x="1241" y="482"/>
                    </a:cubicBezTo>
                    <a:cubicBezTo>
                      <a:pt x="1505" y="482"/>
                      <a:pt x="1707" y="544"/>
                      <a:pt x="1862" y="699"/>
                    </a:cubicBezTo>
                    <a:cubicBezTo>
                      <a:pt x="2032" y="838"/>
                      <a:pt x="2110" y="1024"/>
                      <a:pt x="2110" y="1242"/>
                    </a:cubicBezTo>
                    <a:cubicBezTo>
                      <a:pt x="2110" y="1381"/>
                      <a:pt x="2063" y="1521"/>
                      <a:pt x="2001" y="1676"/>
                    </a:cubicBezTo>
                    <a:cubicBezTo>
                      <a:pt x="1924" y="1815"/>
                      <a:pt x="1800" y="1986"/>
                      <a:pt x="1613" y="2188"/>
                    </a:cubicBezTo>
                    <a:cubicBezTo>
                      <a:pt x="1520" y="2312"/>
                      <a:pt x="1272" y="2544"/>
                      <a:pt x="900" y="2932"/>
                    </a:cubicBezTo>
                    <a:cubicBezTo>
                      <a:pt x="528" y="3320"/>
                      <a:pt x="218" y="3615"/>
                      <a:pt x="0" y="3847"/>
                    </a:cubicBezTo>
                    <a:lnTo>
                      <a:pt x="0" y="4328"/>
                    </a:lnTo>
                    <a:lnTo>
                      <a:pt x="2715" y="4328"/>
                    </a:lnTo>
                    <a:lnTo>
                      <a:pt x="2715" y="3847"/>
                    </a:lnTo>
                    <a:lnTo>
                      <a:pt x="698" y="3847"/>
                    </a:lnTo>
                    <a:cubicBezTo>
                      <a:pt x="1164" y="3366"/>
                      <a:pt x="1520" y="2994"/>
                      <a:pt x="1769" y="2746"/>
                    </a:cubicBezTo>
                    <a:cubicBezTo>
                      <a:pt x="2032" y="2482"/>
                      <a:pt x="2187" y="2312"/>
                      <a:pt x="2234" y="2265"/>
                    </a:cubicBezTo>
                    <a:cubicBezTo>
                      <a:pt x="2404" y="2048"/>
                      <a:pt x="2513" y="1862"/>
                      <a:pt x="2591" y="1707"/>
                    </a:cubicBezTo>
                    <a:cubicBezTo>
                      <a:pt x="2653" y="1552"/>
                      <a:pt x="2684" y="1381"/>
                      <a:pt x="2684" y="1211"/>
                    </a:cubicBezTo>
                    <a:cubicBezTo>
                      <a:pt x="2684" y="838"/>
                      <a:pt x="2560" y="544"/>
                      <a:pt x="2296" y="327"/>
                    </a:cubicBezTo>
                    <a:cubicBezTo>
                      <a:pt x="2032" y="109"/>
                      <a:pt x="1676"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1148;p65">
              <a:extLst>
                <a:ext uri="{FF2B5EF4-FFF2-40B4-BE49-F238E27FC236}">
                  <a16:creationId xmlns="" xmlns:a16="http://schemas.microsoft.com/office/drawing/2014/main" id="{A894766C-D89E-47F8-BBB9-5828A770A823}"/>
                </a:ext>
              </a:extLst>
            </p:cNvPr>
            <p:cNvSpPr/>
            <p:nvPr/>
          </p:nvSpPr>
          <p:spPr>
            <a:xfrm>
              <a:off x="5617655" y="3425027"/>
              <a:ext cx="119801" cy="156376"/>
            </a:xfrm>
            <a:custGeom>
              <a:avLst/>
              <a:gdLst/>
              <a:ahLst/>
              <a:cxnLst/>
              <a:rect l="l" t="t" r="r" b="b"/>
              <a:pathLst>
                <a:path w="3770" h="5244" extrusionOk="0">
                  <a:moveTo>
                    <a:pt x="1102" y="1"/>
                  </a:moveTo>
                  <a:cubicBezTo>
                    <a:pt x="1102" y="1"/>
                    <a:pt x="1614" y="1288"/>
                    <a:pt x="1087" y="1816"/>
                  </a:cubicBezTo>
                  <a:cubicBezTo>
                    <a:pt x="668" y="2234"/>
                    <a:pt x="1" y="2529"/>
                    <a:pt x="1" y="3397"/>
                  </a:cubicBezTo>
                  <a:cubicBezTo>
                    <a:pt x="1" y="4297"/>
                    <a:pt x="637" y="5042"/>
                    <a:pt x="1474" y="5243"/>
                  </a:cubicBezTo>
                  <a:cubicBezTo>
                    <a:pt x="1304" y="5088"/>
                    <a:pt x="1180" y="4840"/>
                    <a:pt x="1180" y="4576"/>
                  </a:cubicBezTo>
                  <a:cubicBezTo>
                    <a:pt x="1180" y="3723"/>
                    <a:pt x="2312" y="2622"/>
                    <a:pt x="2312" y="2622"/>
                  </a:cubicBezTo>
                  <a:lnTo>
                    <a:pt x="2312" y="2622"/>
                  </a:lnTo>
                  <a:cubicBezTo>
                    <a:pt x="2312" y="2622"/>
                    <a:pt x="2188" y="3568"/>
                    <a:pt x="2451" y="3832"/>
                  </a:cubicBezTo>
                  <a:cubicBezTo>
                    <a:pt x="2653" y="4033"/>
                    <a:pt x="2948" y="4157"/>
                    <a:pt x="2948" y="4576"/>
                  </a:cubicBezTo>
                  <a:cubicBezTo>
                    <a:pt x="2948" y="4731"/>
                    <a:pt x="2917" y="4886"/>
                    <a:pt x="2839" y="5010"/>
                  </a:cubicBezTo>
                  <a:cubicBezTo>
                    <a:pt x="3382" y="4685"/>
                    <a:pt x="3723" y="4080"/>
                    <a:pt x="3723" y="3397"/>
                  </a:cubicBezTo>
                  <a:cubicBezTo>
                    <a:pt x="3770" y="1149"/>
                    <a:pt x="1102" y="1"/>
                    <a:pt x="1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49;p65">
              <a:extLst>
                <a:ext uri="{FF2B5EF4-FFF2-40B4-BE49-F238E27FC236}">
                  <a16:creationId xmlns="" xmlns:a16="http://schemas.microsoft.com/office/drawing/2014/main" id="{F9FABF2B-C12D-45CC-9F14-73A982FF0FB6}"/>
                </a:ext>
              </a:extLst>
            </p:cNvPr>
            <p:cNvSpPr/>
            <p:nvPr/>
          </p:nvSpPr>
          <p:spPr>
            <a:xfrm>
              <a:off x="5605357" y="2051355"/>
              <a:ext cx="54244" cy="67095"/>
            </a:xfrm>
            <a:custGeom>
              <a:avLst/>
              <a:gdLst/>
              <a:ahLst/>
              <a:cxnLst/>
              <a:rect l="l" t="t" r="r" b="b"/>
              <a:pathLst>
                <a:path w="1707" h="2250" extrusionOk="0">
                  <a:moveTo>
                    <a:pt x="1706" y="0"/>
                  </a:moveTo>
                  <a:lnTo>
                    <a:pt x="0" y="466"/>
                  </a:lnTo>
                  <a:lnTo>
                    <a:pt x="0" y="1815"/>
                  </a:lnTo>
                  <a:lnTo>
                    <a:pt x="1706" y="2249"/>
                  </a:lnTo>
                  <a:lnTo>
                    <a:pt x="1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50;p65">
              <a:extLst>
                <a:ext uri="{FF2B5EF4-FFF2-40B4-BE49-F238E27FC236}">
                  <a16:creationId xmlns="" xmlns:a16="http://schemas.microsoft.com/office/drawing/2014/main" id="{53DB8E04-FB60-48B7-A58D-B9CED439FE1A}"/>
                </a:ext>
              </a:extLst>
            </p:cNvPr>
            <p:cNvSpPr/>
            <p:nvPr/>
          </p:nvSpPr>
          <p:spPr>
            <a:xfrm>
              <a:off x="5646730" y="2072617"/>
              <a:ext cx="25676" cy="24542"/>
            </a:xfrm>
            <a:custGeom>
              <a:avLst/>
              <a:gdLst/>
              <a:ahLst/>
              <a:cxnLst/>
              <a:rect l="l" t="t" r="r" b="b"/>
              <a:pathLst>
                <a:path w="808" h="823" extrusionOk="0">
                  <a:moveTo>
                    <a:pt x="404" y="1"/>
                  </a:moveTo>
                  <a:cubicBezTo>
                    <a:pt x="172" y="1"/>
                    <a:pt x="1" y="202"/>
                    <a:pt x="1" y="420"/>
                  </a:cubicBezTo>
                  <a:cubicBezTo>
                    <a:pt x="1" y="652"/>
                    <a:pt x="187" y="823"/>
                    <a:pt x="404" y="823"/>
                  </a:cubicBezTo>
                  <a:cubicBezTo>
                    <a:pt x="637" y="823"/>
                    <a:pt x="807" y="637"/>
                    <a:pt x="807" y="420"/>
                  </a:cubicBezTo>
                  <a:cubicBezTo>
                    <a:pt x="807" y="187"/>
                    <a:pt x="621"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51;p65">
              <a:extLst>
                <a:ext uri="{FF2B5EF4-FFF2-40B4-BE49-F238E27FC236}">
                  <a16:creationId xmlns="" xmlns:a16="http://schemas.microsoft.com/office/drawing/2014/main" id="{FB6C88D5-B22E-4A04-8E17-6A82255B83E1}"/>
                </a:ext>
              </a:extLst>
            </p:cNvPr>
            <p:cNvSpPr/>
            <p:nvPr/>
          </p:nvSpPr>
          <p:spPr>
            <a:xfrm>
              <a:off x="5679269" y="2058303"/>
              <a:ext cx="32572" cy="53199"/>
            </a:xfrm>
            <a:custGeom>
              <a:avLst/>
              <a:gdLst/>
              <a:ahLst/>
              <a:cxnLst/>
              <a:rect l="l" t="t" r="r" b="b"/>
              <a:pathLst>
                <a:path w="1025" h="1784" extrusionOk="0">
                  <a:moveTo>
                    <a:pt x="140" y="0"/>
                  </a:moveTo>
                  <a:cubicBezTo>
                    <a:pt x="63" y="0"/>
                    <a:pt x="1" y="62"/>
                    <a:pt x="1" y="140"/>
                  </a:cubicBezTo>
                  <a:cubicBezTo>
                    <a:pt x="1" y="217"/>
                    <a:pt x="63" y="279"/>
                    <a:pt x="140" y="279"/>
                  </a:cubicBezTo>
                  <a:cubicBezTo>
                    <a:pt x="481" y="279"/>
                    <a:pt x="761" y="543"/>
                    <a:pt x="761" y="900"/>
                  </a:cubicBezTo>
                  <a:cubicBezTo>
                    <a:pt x="761" y="1241"/>
                    <a:pt x="481" y="1520"/>
                    <a:pt x="140" y="1520"/>
                  </a:cubicBezTo>
                  <a:cubicBezTo>
                    <a:pt x="63" y="1520"/>
                    <a:pt x="1" y="1582"/>
                    <a:pt x="1" y="1660"/>
                  </a:cubicBezTo>
                  <a:cubicBezTo>
                    <a:pt x="1" y="1737"/>
                    <a:pt x="63" y="1784"/>
                    <a:pt x="140" y="1784"/>
                  </a:cubicBezTo>
                  <a:cubicBezTo>
                    <a:pt x="636" y="1784"/>
                    <a:pt x="1024" y="1396"/>
                    <a:pt x="1024" y="900"/>
                  </a:cubicBezTo>
                  <a:cubicBezTo>
                    <a:pt x="1024" y="419"/>
                    <a:pt x="621"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52;p65">
              <a:extLst>
                <a:ext uri="{FF2B5EF4-FFF2-40B4-BE49-F238E27FC236}">
                  <a16:creationId xmlns="" xmlns:a16="http://schemas.microsoft.com/office/drawing/2014/main" id="{C7D60C96-9AE7-47FD-89C7-F3ADAD32AF15}"/>
                </a:ext>
              </a:extLst>
            </p:cNvPr>
            <p:cNvSpPr/>
            <p:nvPr/>
          </p:nvSpPr>
          <p:spPr>
            <a:xfrm>
              <a:off x="5679269" y="2034237"/>
              <a:ext cx="58693" cy="101776"/>
            </a:xfrm>
            <a:custGeom>
              <a:avLst/>
              <a:gdLst/>
              <a:ahLst/>
              <a:cxnLst/>
              <a:rect l="l" t="t" r="r" b="b"/>
              <a:pathLst>
                <a:path w="1847" h="3413" extrusionOk="0">
                  <a:moveTo>
                    <a:pt x="140" y="1"/>
                  </a:moveTo>
                  <a:cubicBezTo>
                    <a:pt x="63" y="1"/>
                    <a:pt x="1" y="63"/>
                    <a:pt x="1" y="140"/>
                  </a:cubicBezTo>
                  <a:cubicBezTo>
                    <a:pt x="1" y="218"/>
                    <a:pt x="63" y="264"/>
                    <a:pt x="140" y="264"/>
                  </a:cubicBezTo>
                  <a:cubicBezTo>
                    <a:pt x="931" y="264"/>
                    <a:pt x="1567" y="900"/>
                    <a:pt x="1567" y="1707"/>
                  </a:cubicBezTo>
                  <a:cubicBezTo>
                    <a:pt x="1567" y="2498"/>
                    <a:pt x="931" y="3133"/>
                    <a:pt x="140" y="3133"/>
                  </a:cubicBezTo>
                  <a:cubicBezTo>
                    <a:pt x="63" y="3133"/>
                    <a:pt x="1" y="3196"/>
                    <a:pt x="1" y="3273"/>
                  </a:cubicBezTo>
                  <a:cubicBezTo>
                    <a:pt x="1" y="3351"/>
                    <a:pt x="63" y="3413"/>
                    <a:pt x="140" y="3413"/>
                  </a:cubicBezTo>
                  <a:cubicBezTo>
                    <a:pt x="1086" y="3413"/>
                    <a:pt x="1846" y="2653"/>
                    <a:pt x="1846" y="1707"/>
                  </a:cubicBezTo>
                  <a:cubicBezTo>
                    <a:pt x="1846" y="761"/>
                    <a:pt x="108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53;p65">
              <a:extLst>
                <a:ext uri="{FF2B5EF4-FFF2-40B4-BE49-F238E27FC236}">
                  <a16:creationId xmlns="" xmlns:a16="http://schemas.microsoft.com/office/drawing/2014/main" id="{E99A2F80-DBB1-485E-BD55-2CD2462A824F}"/>
                </a:ext>
              </a:extLst>
            </p:cNvPr>
            <p:cNvSpPr/>
            <p:nvPr/>
          </p:nvSpPr>
          <p:spPr>
            <a:xfrm>
              <a:off x="5765033" y="2077717"/>
              <a:ext cx="442597" cy="14821"/>
            </a:xfrm>
            <a:custGeom>
              <a:avLst/>
              <a:gdLst/>
              <a:ahLst/>
              <a:cxnLst/>
              <a:rect l="l" t="t" r="r" b="b"/>
              <a:pathLst>
                <a:path w="13928" h="497" extrusionOk="0">
                  <a:moveTo>
                    <a:pt x="0" y="0"/>
                  </a:moveTo>
                  <a:lnTo>
                    <a:pt x="0" y="497"/>
                  </a:lnTo>
                  <a:lnTo>
                    <a:pt x="13928" y="497"/>
                  </a:lnTo>
                  <a:lnTo>
                    <a:pt x="139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54;p65">
              <a:extLst>
                <a:ext uri="{FF2B5EF4-FFF2-40B4-BE49-F238E27FC236}">
                  <a16:creationId xmlns="" xmlns:a16="http://schemas.microsoft.com/office/drawing/2014/main" id="{BF57E6DC-C152-4D61-90B2-28857EB16A66}"/>
                </a:ext>
              </a:extLst>
            </p:cNvPr>
            <p:cNvSpPr/>
            <p:nvPr/>
          </p:nvSpPr>
          <p:spPr>
            <a:xfrm>
              <a:off x="5765033" y="2069844"/>
              <a:ext cx="212433" cy="30565"/>
            </a:xfrm>
            <a:custGeom>
              <a:avLst/>
              <a:gdLst/>
              <a:ahLst/>
              <a:cxnLst/>
              <a:rect l="l" t="t" r="r" b="b"/>
              <a:pathLst>
                <a:path w="6685" h="1025" extrusionOk="0">
                  <a:moveTo>
                    <a:pt x="0" y="1"/>
                  </a:moveTo>
                  <a:lnTo>
                    <a:pt x="0" y="1024"/>
                  </a:lnTo>
                  <a:lnTo>
                    <a:pt x="6685" y="1024"/>
                  </a:lnTo>
                  <a:lnTo>
                    <a:pt x="6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55;p65">
              <a:extLst>
                <a:ext uri="{FF2B5EF4-FFF2-40B4-BE49-F238E27FC236}">
                  <a16:creationId xmlns="" xmlns:a16="http://schemas.microsoft.com/office/drawing/2014/main" id="{CAC470DC-3360-406E-96D3-79D33606EB29}"/>
                </a:ext>
              </a:extLst>
            </p:cNvPr>
            <p:cNvSpPr/>
            <p:nvPr/>
          </p:nvSpPr>
          <p:spPr>
            <a:xfrm>
              <a:off x="6393884" y="2097131"/>
              <a:ext cx="51766" cy="31490"/>
            </a:xfrm>
            <a:custGeom>
              <a:avLst/>
              <a:gdLst/>
              <a:ahLst/>
              <a:cxnLst/>
              <a:rect l="l" t="t" r="r" b="b"/>
              <a:pathLst>
                <a:path w="1629" h="1056" extrusionOk="0">
                  <a:moveTo>
                    <a:pt x="807" y="1"/>
                  </a:moveTo>
                  <a:cubicBezTo>
                    <a:pt x="373" y="1"/>
                    <a:pt x="0" y="234"/>
                    <a:pt x="0" y="528"/>
                  </a:cubicBezTo>
                  <a:cubicBezTo>
                    <a:pt x="0" y="807"/>
                    <a:pt x="373" y="1056"/>
                    <a:pt x="807" y="1056"/>
                  </a:cubicBezTo>
                  <a:cubicBezTo>
                    <a:pt x="1257" y="1056"/>
                    <a:pt x="1629" y="823"/>
                    <a:pt x="1629" y="528"/>
                  </a:cubicBezTo>
                  <a:cubicBezTo>
                    <a:pt x="1629" y="234"/>
                    <a:pt x="1257" y="16"/>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56;p65">
              <a:extLst>
                <a:ext uri="{FF2B5EF4-FFF2-40B4-BE49-F238E27FC236}">
                  <a16:creationId xmlns="" xmlns:a16="http://schemas.microsoft.com/office/drawing/2014/main" id="{7D7FB4F5-550E-48AC-808D-A17285F7944E}"/>
                </a:ext>
              </a:extLst>
            </p:cNvPr>
            <p:cNvSpPr/>
            <p:nvPr/>
          </p:nvSpPr>
          <p:spPr>
            <a:xfrm>
              <a:off x="6479648" y="2097131"/>
              <a:ext cx="51766" cy="31490"/>
            </a:xfrm>
            <a:custGeom>
              <a:avLst/>
              <a:gdLst/>
              <a:ahLst/>
              <a:cxnLst/>
              <a:rect l="l" t="t" r="r" b="b"/>
              <a:pathLst>
                <a:path w="1629" h="1056" extrusionOk="0">
                  <a:moveTo>
                    <a:pt x="807" y="1"/>
                  </a:moveTo>
                  <a:cubicBezTo>
                    <a:pt x="357" y="1"/>
                    <a:pt x="0" y="234"/>
                    <a:pt x="0" y="528"/>
                  </a:cubicBezTo>
                  <a:cubicBezTo>
                    <a:pt x="0" y="807"/>
                    <a:pt x="357" y="1056"/>
                    <a:pt x="807" y="1056"/>
                  </a:cubicBezTo>
                  <a:cubicBezTo>
                    <a:pt x="1256" y="1056"/>
                    <a:pt x="1629" y="823"/>
                    <a:pt x="1629" y="528"/>
                  </a:cubicBezTo>
                  <a:cubicBezTo>
                    <a:pt x="1629" y="234"/>
                    <a:pt x="1256"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57;p65">
              <a:extLst>
                <a:ext uri="{FF2B5EF4-FFF2-40B4-BE49-F238E27FC236}">
                  <a16:creationId xmlns="" xmlns:a16="http://schemas.microsoft.com/office/drawing/2014/main" id="{FFF51AB4-B2B6-4C15-ABD0-1806771E4CFF}"/>
                </a:ext>
              </a:extLst>
            </p:cNvPr>
            <p:cNvSpPr/>
            <p:nvPr/>
          </p:nvSpPr>
          <p:spPr>
            <a:xfrm>
              <a:off x="6437258" y="2020817"/>
              <a:ext cx="94157" cy="92084"/>
            </a:xfrm>
            <a:custGeom>
              <a:avLst/>
              <a:gdLst/>
              <a:ahLst/>
              <a:cxnLst/>
              <a:rect l="l" t="t" r="r" b="b"/>
              <a:pathLst>
                <a:path w="2963" h="3088" extrusionOk="0">
                  <a:moveTo>
                    <a:pt x="0" y="1"/>
                  </a:moveTo>
                  <a:lnTo>
                    <a:pt x="0" y="3087"/>
                  </a:lnTo>
                  <a:lnTo>
                    <a:pt x="264" y="3087"/>
                  </a:lnTo>
                  <a:lnTo>
                    <a:pt x="264" y="249"/>
                  </a:lnTo>
                  <a:lnTo>
                    <a:pt x="2714" y="249"/>
                  </a:lnTo>
                  <a:lnTo>
                    <a:pt x="2714" y="3087"/>
                  </a:lnTo>
                  <a:lnTo>
                    <a:pt x="2963" y="3087"/>
                  </a:lnTo>
                  <a:lnTo>
                    <a:pt x="29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58;p65">
              <a:extLst>
                <a:ext uri="{FF2B5EF4-FFF2-40B4-BE49-F238E27FC236}">
                  <a16:creationId xmlns="" xmlns:a16="http://schemas.microsoft.com/office/drawing/2014/main" id="{1109A716-DD77-4F6F-93BC-974291295F2D}"/>
                </a:ext>
              </a:extLst>
            </p:cNvPr>
            <p:cNvSpPr/>
            <p:nvPr/>
          </p:nvSpPr>
          <p:spPr>
            <a:xfrm>
              <a:off x="6441198" y="2024992"/>
              <a:ext cx="85799" cy="17594"/>
            </a:xfrm>
            <a:custGeom>
              <a:avLst/>
              <a:gdLst/>
              <a:ahLst/>
              <a:cxnLst/>
              <a:rect l="l" t="t" r="r" b="b"/>
              <a:pathLst>
                <a:path w="2700" h="590" extrusionOk="0">
                  <a:moveTo>
                    <a:pt x="0" y="0"/>
                  </a:moveTo>
                  <a:lnTo>
                    <a:pt x="0" y="590"/>
                  </a:lnTo>
                  <a:lnTo>
                    <a:pt x="2699" y="59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59;p65">
              <a:extLst>
                <a:ext uri="{FF2B5EF4-FFF2-40B4-BE49-F238E27FC236}">
                  <a16:creationId xmlns="" xmlns:a16="http://schemas.microsoft.com/office/drawing/2014/main" id="{DC1E7590-BBE0-42FE-9B90-D1F0D6AF3241}"/>
                </a:ext>
              </a:extLst>
            </p:cNvPr>
            <p:cNvSpPr/>
            <p:nvPr/>
          </p:nvSpPr>
          <p:spPr>
            <a:xfrm>
              <a:off x="6625024" y="2018968"/>
              <a:ext cx="79380" cy="117044"/>
            </a:xfrm>
            <a:custGeom>
              <a:avLst/>
              <a:gdLst/>
              <a:ahLst/>
              <a:cxnLst/>
              <a:rect l="l" t="t" r="r" b="b"/>
              <a:pathLst>
                <a:path w="2498" h="3925" extrusionOk="0">
                  <a:moveTo>
                    <a:pt x="0" y="1"/>
                  </a:moveTo>
                  <a:lnTo>
                    <a:pt x="0" y="3925"/>
                  </a:lnTo>
                  <a:lnTo>
                    <a:pt x="2497" y="197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0;p65">
              <a:extLst>
                <a:ext uri="{FF2B5EF4-FFF2-40B4-BE49-F238E27FC236}">
                  <a16:creationId xmlns="" xmlns:a16="http://schemas.microsoft.com/office/drawing/2014/main" id="{2E5C5783-48A6-44CD-B4A7-4101D1F7951E}"/>
                </a:ext>
              </a:extLst>
            </p:cNvPr>
            <p:cNvSpPr/>
            <p:nvPr/>
          </p:nvSpPr>
          <p:spPr>
            <a:xfrm>
              <a:off x="6765474" y="2031941"/>
              <a:ext cx="21227" cy="86031"/>
            </a:xfrm>
            <a:custGeom>
              <a:avLst/>
              <a:gdLst/>
              <a:ahLst/>
              <a:cxnLst/>
              <a:rect l="l" t="t" r="r" b="b"/>
              <a:pathLst>
                <a:path w="668" h="2885" extrusionOk="0">
                  <a:moveTo>
                    <a:pt x="1" y="0"/>
                  </a:moveTo>
                  <a:lnTo>
                    <a:pt x="1" y="2885"/>
                  </a:lnTo>
                  <a:lnTo>
                    <a:pt x="668" y="2885"/>
                  </a:lnTo>
                  <a:lnTo>
                    <a:pt x="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161;p65">
              <a:extLst>
                <a:ext uri="{FF2B5EF4-FFF2-40B4-BE49-F238E27FC236}">
                  <a16:creationId xmlns="" xmlns:a16="http://schemas.microsoft.com/office/drawing/2014/main" id="{7D669102-6903-4693-9D63-C5DC63D88A37}"/>
                </a:ext>
              </a:extLst>
            </p:cNvPr>
            <p:cNvGrpSpPr/>
            <p:nvPr/>
          </p:nvGrpSpPr>
          <p:grpSpPr>
            <a:xfrm>
              <a:off x="5784368" y="3260948"/>
              <a:ext cx="288404" cy="84939"/>
              <a:chOff x="5784367" y="3260948"/>
              <a:chExt cx="288404" cy="84939"/>
            </a:xfrm>
          </p:grpSpPr>
          <p:sp>
            <p:nvSpPr>
              <p:cNvPr id="79" name="Google Shape;1162;p65">
                <a:extLst>
                  <a:ext uri="{FF2B5EF4-FFF2-40B4-BE49-F238E27FC236}">
                    <a16:creationId xmlns="" xmlns:a16="http://schemas.microsoft.com/office/drawing/2014/main" id="{B1BD8FBC-109F-41BB-8732-BF6C48782BC1}"/>
                  </a:ext>
                </a:extLst>
              </p:cNvPr>
              <p:cNvSpPr/>
              <p:nvPr/>
            </p:nvSpPr>
            <p:spPr>
              <a:xfrm>
                <a:off x="5784367" y="3260948"/>
                <a:ext cx="55780" cy="83455"/>
              </a:xfrm>
              <a:custGeom>
                <a:avLst/>
                <a:gdLst/>
                <a:ahLst/>
                <a:cxnLst/>
                <a:rect l="l" t="t" r="r" b="b"/>
                <a:pathLst>
                  <a:path w="2715" h="4328" extrusionOk="0">
                    <a:moveTo>
                      <a:pt x="1241" y="0"/>
                    </a:moveTo>
                    <a:cubicBezTo>
                      <a:pt x="1070" y="0"/>
                      <a:pt x="884" y="16"/>
                      <a:pt x="683" y="62"/>
                    </a:cubicBezTo>
                    <a:cubicBezTo>
                      <a:pt x="481" y="109"/>
                      <a:pt x="264" y="186"/>
                      <a:pt x="31" y="279"/>
                    </a:cubicBezTo>
                    <a:lnTo>
                      <a:pt x="31" y="853"/>
                    </a:lnTo>
                    <a:cubicBezTo>
                      <a:pt x="264" y="729"/>
                      <a:pt x="481" y="636"/>
                      <a:pt x="683" y="574"/>
                    </a:cubicBezTo>
                    <a:cubicBezTo>
                      <a:pt x="884" y="512"/>
                      <a:pt x="1070" y="481"/>
                      <a:pt x="1257" y="481"/>
                    </a:cubicBezTo>
                    <a:cubicBezTo>
                      <a:pt x="1505" y="481"/>
                      <a:pt x="1706" y="559"/>
                      <a:pt x="1861" y="698"/>
                    </a:cubicBezTo>
                    <a:cubicBezTo>
                      <a:pt x="2032" y="838"/>
                      <a:pt x="2110" y="1024"/>
                      <a:pt x="2110" y="1241"/>
                    </a:cubicBezTo>
                    <a:cubicBezTo>
                      <a:pt x="2110" y="1381"/>
                      <a:pt x="2063" y="1536"/>
                      <a:pt x="2001" y="1675"/>
                    </a:cubicBezTo>
                    <a:cubicBezTo>
                      <a:pt x="1923" y="1815"/>
                      <a:pt x="1799" y="1985"/>
                      <a:pt x="1613" y="2203"/>
                    </a:cubicBezTo>
                    <a:cubicBezTo>
                      <a:pt x="1520" y="2311"/>
                      <a:pt x="1272" y="2559"/>
                      <a:pt x="900" y="2932"/>
                    </a:cubicBezTo>
                    <a:cubicBezTo>
                      <a:pt x="528" y="3319"/>
                      <a:pt x="233" y="3614"/>
                      <a:pt x="0" y="3847"/>
                    </a:cubicBezTo>
                    <a:lnTo>
                      <a:pt x="0" y="4327"/>
                    </a:lnTo>
                    <a:lnTo>
                      <a:pt x="2714" y="4327"/>
                    </a:lnTo>
                    <a:lnTo>
                      <a:pt x="2714" y="3847"/>
                    </a:lnTo>
                    <a:lnTo>
                      <a:pt x="698" y="3847"/>
                    </a:lnTo>
                    <a:cubicBezTo>
                      <a:pt x="1164" y="3366"/>
                      <a:pt x="1520" y="3009"/>
                      <a:pt x="1784" y="2745"/>
                    </a:cubicBezTo>
                    <a:cubicBezTo>
                      <a:pt x="2032" y="2482"/>
                      <a:pt x="2187" y="2311"/>
                      <a:pt x="2234" y="2265"/>
                    </a:cubicBezTo>
                    <a:cubicBezTo>
                      <a:pt x="2404" y="2047"/>
                      <a:pt x="2528" y="1861"/>
                      <a:pt x="2590" y="1706"/>
                    </a:cubicBezTo>
                    <a:cubicBezTo>
                      <a:pt x="2652" y="1551"/>
                      <a:pt x="2683" y="1381"/>
                      <a:pt x="2683" y="1210"/>
                    </a:cubicBezTo>
                    <a:cubicBezTo>
                      <a:pt x="2683" y="838"/>
                      <a:pt x="2559" y="543"/>
                      <a:pt x="2296" y="326"/>
                    </a:cubicBezTo>
                    <a:cubicBezTo>
                      <a:pt x="2032" y="109"/>
                      <a:pt x="1675"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63;p65">
                <a:extLst>
                  <a:ext uri="{FF2B5EF4-FFF2-40B4-BE49-F238E27FC236}">
                    <a16:creationId xmlns="" xmlns:a16="http://schemas.microsoft.com/office/drawing/2014/main" id="{ADABCD2F-7707-414A-9F0B-795560BBCAE1}"/>
                  </a:ext>
                </a:extLst>
              </p:cNvPr>
              <p:cNvSpPr/>
              <p:nvPr/>
            </p:nvSpPr>
            <p:spPr>
              <a:xfrm>
                <a:off x="5865298" y="3262433"/>
                <a:ext cx="51958" cy="81970"/>
              </a:xfrm>
              <a:custGeom>
                <a:avLst/>
                <a:gdLst/>
                <a:ahLst/>
                <a:cxnLst/>
                <a:rect l="l" t="t" r="r" b="b"/>
                <a:pathLst>
                  <a:path w="2529" h="4251" extrusionOk="0">
                    <a:moveTo>
                      <a:pt x="1009" y="1"/>
                    </a:moveTo>
                    <a:lnTo>
                      <a:pt x="1" y="202"/>
                    </a:lnTo>
                    <a:lnTo>
                      <a:pt x="1" y="730"/>
                    </a:lnTo>
                    <a:lnTo>
                      <a:pt x="1024" y="528"/>
                    </a:lnTo>
                    <a:lnTo>
                      <a:pt x="1024" y="3770"/>
                    </a:lnTo>
                    <a:lnTo>
                      <a:pt x="78" y="3770"/>
                    </a:lnTo>
                    <a:lnTo>
                      <a:pt x="78" y="4250"/>
                    </a:lnTo>
                    <a:lnTo>
                      <a:pt x="2529" y="4250"/>
                    </a:lnTo>
                    <a:lnTo>
                      <a:pt x="2529" y="3770"/>
                    </a:lnTo>
                    <a:lnTo>
                      <a:pt x="1583" y="3770"/>
                    </a:lnTo>
                    <a:lnTo>
                      <a:pt x="15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64;p65">
                <a:extLst>
                  <a:ext uri="{FF2B5EF4-FFF2-40B4-BE49-F238E27FC236}">
                    <a16:creationId xmlns="" xmlns:a16="http://schemas.microsoft.com/office/drawing/2014/main" id="{18F5DA72-E956-4613-BD01-ECB124F156AF}"/>
                  </a:ext>
                </a:extLst>
              </p:cNvPr>
              <p:cNvSpPr/>
              <p:nvPr/>
            </p:nvSpPr>
            <p:spPr>
              <a:xfrm>
                <a:off x="5937641" y="3262433"/>
                <a:ext cx="56417" cy="83455"/>
              </a:xfrm>
              <a:custGeom>
                <a:avLst/>
                <a:gdLst/>
                <a:ahLst/>
                <a:cxnLst/>
                <a:rect l="l" t="t" r="r" b="b"/>
                <a:pathLst>
                  <a:path w="2746" h="4328" extrusionOk="0">
                    <a:moveTo>
                      <a:pt x="171" y="1"/>
                    </a:moveTo>
                    <a:lnTo>
                      <a:pt x="171" y="2141"/>
                    </a:lnTo>
                    <a:cubicBezTo>
                      <a:pt x="342" y="2064"/>
                      <a:pt x="497" y="2002"/>
                      <a:pt x="636" y="1970"/>
                    </a:cubicBezTo>
                    <a:cubicBezTo>
                      <a:pt x="791" y="1939"/>
                      <a:pt x="946" y="1924"/>
                      <a:pt x="1102" y="1924"/>
                    </a:cubicBezTo>
                    <a:cubicBezTo>
                      <a:pt x="1427" y="1924"/>
                      <a:pt x="1691" y="2017"/>
                      <a:pt x="1893" y="2188"/>
                    </a:cubicBezTo>
                    <a:cubicBezTo>
                      <a:pt x="2079" y="2358"/>
                      <a:pt x="2172" y="2591"/>
                      <a:pt x="2172" y="2886"/>
                    </a:cubicBezTo>
                    <a:cubicBezTo>
                      <a:pt x="2172" y="3180"/>
                      <a:pt x="2079" y="3413"/>
                      <a:pt x="1893" y="3583"/>
                    </a:cubicBezTo>
                    <a:cubicBezTo>
                      <a:pt x="1691" y="3770"/>
                      <a:pt x="1427" y="3847"/>
                      <a:pt x="1102" y="3847"/>
                    </a:cubicBezTo>
                    <a:cubicBezTo>
                      <a:pt x="900" y="3847"/>
                      <a:pt x="714" y="3832"/>
                      <a:pt x="528" y="3785"/>
                    </a:cubicBezTo>
                    <a:cubicBezTo>
                      <a:pt x="342" y="3739"/>
                      <a:pt x="171" y="3661"/>
                      <a:pt x="0" y="3568"/>
                    </a:cubicBezTo>
                    <a:lnTo>
                      <a:pt x="0" y="4157"/>
                    </a:lnTo>
                    <a:cubicBezTo>
                      <a:pt x="187" y="4219"/>
                      <a:pt x="388" y="4266"/>
                      <a:pt x="574" y="4281"/>
                    </a:cubicBezTo>
                    <a:cubicBezTo>
                      <a:pt x="760" y="4312"/>
                      <a:pt x="931" y="4328"/>
                      <a:pt x="1117" y="4328"/>
                    </a:cubicBezTo>
                    <a:cubicBezTo>
                      <a:pt x="1629" y="4328"/>
                      <a:pt x="2032" y="4204"/>
                      <a:pt x="2327" y="3956"/>
                    </a:cubicBezTo>
                    <a:cubicBezTo>
                      <a:pt x="2606" y="3708"/>
                      <a:pt x="2746" y="3351"/>
                      <a:pt x="2746" y="2886"/>
                    </a:cubicBezTo>
                    <a:cubicBezTo>
                      <a:pt x="2746" y="2436"/>
                      <a:pt x="2606" y="2095"/>
                      <a:pt x="2327" y="1831"/>
                    </a:cubicBezTo>
                    <a:cubicBezTo>
                      <a:pt x="2048" y="1567"/>
                      <a:pt x="1675" y="1443"/>
                      <a:pt x="1210" y="1443"/>
                    </a:cubicBezTo>
                    <a:cubicBezTo>
                      <a:pt x="1117" y="1443"/>
                      <a:pt x="1040" y="1443"/>
                      <a:pt x="946" y="1459"/>
                    </a:cubicBezTo>
                    <a:cubicBezTo>
                      <a:pt x="869" y="1474"/>
                      <a:pt x="791" y="1490"/>
                      <a:pt x="698" y="1521"/>
                    </a:cubicBezTo>
                    <a:lnTo>
                      <a:pt x="698" y="482"/>
                    </a:lnTo>
                    <a:lnTo>
                      <a:pt x="2435" y="482"/>
                    </a:lnTo>
                    <a:lnTo>
                      <a:pt x="2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65;p65">
                <a:extLst>
                  <a:ext uri="{FF2B5EF4-FFF2-40B4-BE49-F238E27FC236}">
                    <a16:creationId xmlns="" xmlns:a16="http://schemas.microsoft.com/office/drawing/2014/main" id="{6E54F2D8-9E3F-4F72-BB24-610990BEE5D7}"/>
                  </a:ext>
                </a:extLst>
              </p:cNvPr>
              <p:cNvSpPr/>
              <p:nvPr/>
            </p:nvSpPr>
            <p:spPr>
              <a:xfrm>
                <a:off x="6012532" y="3260948"/>
                <a:ext cx="60238" cy="84939"/>
              </a:xfrm>
              <a:custGeom>
                <a:avLst/>
                <a:gdLst/>
                <a:ahLst/>
                <a:cxnLst/>
                <a:rect l="l" t="t" r="r" b="b"/>
                <a:pathLst>
                  <a:path w="2932" h="4405" extrusionOk="0">
                    <a:moveTo>
                      <a:pt x="1474" y="450"/>
                    </a:moveTo>
                    <a:cubicBezTo>
                      <a:pt x="1768" y="450"/>
                      <a:pt x="1985" y="605"/>
                      <a:pt x="2140" y="900"/>
                    </a:cubicBezTo>
                    <a:cubicBezTo>
                      <a:pt x="2296" y="1179"/>
                      <a:pt x="2358" y="1613"/>
                      <a:pt x="2358" y="2203"/>
                    </a:cubicBezTo>
                    <a:cubicBezTo>
                      <a:pt x="2358" y="2792"/>
                      <a:pt x="2296" y="3226"/>
                      <a:pt x="2140" y="3521"/>
                    </a:cubicBezTo>
                    <a:cubicBezTo>
                      <a:pt x="1985" y="3816"/>
                      <a:pt x="1768" y="3955"/>
                      <a:pt x="1474" y="3955"/>
                    </a:cubicBezTo>
                    <a:cubicBezTo>
                      <a:pt x="1179" y="3955"/>
                      <a:pt x="946" y="3816"/>
                      <a:pt x="791" y="3521"/>
                    </a:cubicBezTo>
                    <a:cubicBezTo>
                      <a:pt x="652" y="3226"/>
                      <a:pt x="574" y="2792"/>
                      <a:pt x="574" y="2203"/>
                    </a:cubicBezTo>
                    <a:cubicBezTo>
                      <a:pt x="574" y="1613"/>
                      <a:pt x="652" y="1179"/>
                      <a:pt x="791" y="900"/>
                    </a:cubicBezTo>
                    <a:cubicBezTo>
                      <a:pt x="946" y="605"/>
                      <a:pt x="1179" y="450"/>
                      <a:pt x="1474" y="450"/>
                    </a:cubicBezTo>
                    <a:close/>
                    <a:moveTo>
                      <a:pt x="1474" y="0"/>
                    </a:moveTo>
                    <a:cubicBezTo>
                      <a:pt x="993" y="0"/>
                      <a:pt x="621" y="186"/>
                      <a:pt x="372" y="559"/>
                    </a:cubicBezTo>
                    <a:cubicBezTo>
                      <a:pt x="124" y="946"/>
                      <a:pt x="0" y="1489"/>
                      <a:pt x="0" y="2203"/>
                    </a:cubicBezTo>
                    <a:cubicBezTo>
                      <a:pt x="0" y="2916"/>
                      <a:pt x="124" y="3474"/>
                      <a:pt x="372" y="3847"/>
                    </a:cubicBezTo>
                    <a:cubicBezTo>
                      <a:pt x="621" y="4219"/>
                      <a:pt x="993" y="4405"/>
                      <a:pt x="1474" y="4405"/>
                    </a:cubicBezTo>
                    <a:cubicBezTo>
                      <a:pt x="1939" y="4405"/>
                      <a:pt x="2311" y="4219"/>
                      <a:pt x="2559" y="3847"/>
                    </a:cubicBezTo>
                    <a:cubicBezTo>
                      <a:pt x="2807" y="3474"/>
                      <a:pt x="2931" y="2916"/>
                      <a:pt x="2931" y="2203"/>
                    </a:cubicBezTo>
                    <a:cubicBezTo>
                      <a:pt x="2931" y="1489"/>
                      <a:pt x="2807" y="946"/>
                      <a:pt x="2559" y="559"/>
                    </a:cubicBezTo>
                    <a:cubicBezTo>
                      <a:pt x="2311" y="186"/>
                      <a:pt x="1939"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1166;p65">
              <a:extLst>
                <a:ext uri="{FF2B5EF4-FFF2-40B4-BE49-F238E27FC236}">
                  <a16:creationId xmlns="" xmlns:a16="http://schemas.microsoft.com/office/drawing/2014/main" id="{BBEBAB3D-AF5C-43C8-94CE-3B29CE0F05BD}"/>
                </a:ext>
              </a:extLst>
            </p:cNvPr>
            <p:cNvSpPr/>
            <p:nvPr/>
          </p:nvSpPr>
          <p:spPr>
            <a:xfrm>
              <a:off x="5619529" y="3231783"/>
              <a:ext cx="102165" cy="126795"/>
            </a:xfrm>
            <a:custGeom>
              <a:avLst/>
              <a:gdLst/>
              <a:ahLst/>
              <a:cxnLst/>
              <a:rect l="l" t="t" r="r" b="b"/>
              <a:pathLst>
                <a:path w="3215" h="4252" extrusionOk="0">
                  <a:moveTo>
                    <a:pt x="1891" y="1"/>
                  </a:moveTo>
                  <a:cubicBezTo>
                    <a:pt x="1017" y="1"/>
                    <a:pt x="0" y="1079"/>
                    <a:pt x="392" y="2603"/>
                  </a:cubicBezTo>
                  <a:cubicBezTo>
                    <a:pt x="530" y="3130"/>
                    <a:pt x="1127" y="4251"/>
                    <a:pt x="1751" y="4251"/>
                  </a:cubicBezTo>
                  <a:cubicBezTo>
                    <a:pt x="1825" y="4251"/>
                    <a:pt x="1899" y="4236"/>
                    <a:pt x="1974" y="4201"/>
                  </a:cubicBezTo>
                  <a:cubicBezTo>
                    <a:pt x="3214" y="3581"/>
                    <a:pt x="2051" y="3053"/>
                    <a:pt x="2051" y="2324"/>
                  </a:cubicBezTo>
                  <a:cubicBezTo>
                    <a:pt x="2051" y="1673"/>
                    <a:pt x="2594" y="1626"/>
                    <a:pt x="2734" y="1084"/>
                  </a:cubicBezTo>
                  <a:cubicBezTo>
                    <a:pt x="2873" y="618"/>
                    <a:pt x="2749" y="262"/>
                    <a:pt x="2268" y="75"/>
                  </a:cubicBezTo>
                  <a:cubicBezTo>
                    <a:pt x="2149" y="25"/>
                    <a:pt x="2021" y="1"/>
                    <a:pt x="1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7;p65">
              <a:extLst>
                <a:ext uri="{FF2B5EF4-FFF2-40B4-BE49-F238E27FC236}">
                  <a16:creationId xmlns="" xmlns:a16="http://schemas.microsoft.com/office/drawing/2014/main" id="{230C4542-6178-40C9-9C6F-606D1394DD48}"/>
                </a:ext>
              </a:extLst>
            </p:cNvPr>
            <p:cNvSpPr/>
            <p:nvPr/>
          </p:nvSpPr>
          <p:spPr>
            <a:xfrm>
              <a:off x="5697985" y="3202170"/>
              <a:ext cx="31078" cy="30894"/>
            </a:xfrm>
            <a:custGeom>
              <a:avLst/>
              <a:gdLst/>
              <a:ahLst/>
              <a:cxnLst/>
              <a:rect l="l" t="t" r="r" b="b"/>
              <a:pathLst>
                <a:path w="978" h="1036" extrusionOk="0">
                  <a:moveTo>
                    <a:pt x="602" y="0"/>
                  </a:moveTo>
                  <a:cubicBezTo>
                    <a:pt x="432" y="0"/>
                    <a:pt x="235" y="131"/>
                    <a:pt x="125" y="339"/>
                  </a:cubicBezTo>
                  <a:cubicBezTo>
                    <a:pt x="1" y="619"/>
                    <a:pt x="47" y="913"/>
                    <a:pt x="249" y="1006"/>
                  </a:cubicBezTo>
                  <a:cubicBezTo>
                    <a:pt x="288" y="1026"/>
                    <a:pt x="331" y="1035"/>
                    <a:pt x="377" y="1035"/>
                  </a:cubicBezTo>
                  <a:cubicBezTo>
                    <a:pt x="546" y="1035"/>
                    <a:pt x="744" y="904"/>
                    <a:pt x="854" y="696"/>
                  </a:cubicBezTo>
                  <a:cubicBezTo>
                    <a:pt x="978" y="417"/>
                    <a:pt x="931" y="138"/>
                    <a:pt x="730" y="29"/>
                  </a:cubicBezTo>
                  <a:cubicBezTo>
                    <a:pt x="691" y="10"/>
                    <a:pt x="647" y="0"/>
                    <a:pt x="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8;p65">
              <a:extLst>
                <a:ext uri="{FF2B5EF4-FFF2-40B4-BE49-F238E27FC236}">
                  <a16:creationId xmlns="" xmlns:a16="http://schemas.microsoft.com/office/drawing/2014/main" id="{37A6E810-A5D8-40FC-B7E4-69DE68664C4E}"/>
                </a:ext>
              </a:extLst>
            </p:cNvPr>
            <p:cNvSpPr/>
            <p:nvPr/>
          </p:nvSpPr>
          <p:spPr>
            <a:xfrm>
              <a:off x="5671388" y="3201633"/>
              <a:ext cx="18272" cy="23170"/>
            </a:xfrm>
            <a:custGeom>
              <a:avLst/>
              <a:gdLst/>
              <a:ahLst/>
              <a:cxnLst/>
              <a:rect l="l" t="t" r="r" b="b"/>
              <a:pathLst>
                <a:path w="575" h="777" extrusionOk="0">
                  <a:moveTo>
                    <a:pt x="264" y="1"/>
                  </a:moveTo>
                  <a:cubicBezTo>
                    <a:pt x="109" y="1"/>
                    <a:pt x="0" y="171"/>
                    <a:pt x="0" y="388"/>
                  </a:cubicBezTo>
                  <a:cubicBezTo>
                    <a:pt x="0" y="590"/>
                    <a:pt x="140" y="776"/>
                    <a:pt x="295" y="776"/>
                  </a:cubicBezTo>
                  <a:cubicBezTo>
                    <a:pt x="450" y="776"/>
                    <a:pt x="574" y="590"/>
                    <a:pt x="559" y="388"/>
                  </a:cubicBezTo>
                  <a:cubicBezTo>
                    <a:pt x="559" y="171"/>
                    <a:pt x="419"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69;p65">
              <a:extLst>
                <a:ext uri="{FF2B5EF4-FFF2-40B4-BE49-F238E27FC236}">
                  <a16:creationId xmlns="" xmlns:a16="http://schemas.microsoft.com/office/drawing/2014/main" id="{37735AA5-5B3B-4142-9166-A96DEC7DE121}"/>
                </a:ext>
              </a:extLst>
            </p:cNvPr>
            <p:cNvSpPr/>
            <p:nvPr/>
          </p:nvSpPr>
          <p:spPr>
            <a:xfrm>
              <a:off x="5647238" y="3210729"/>
              <a:ext cx="17287" cy="18846"/>
            </a:xfrm>
            <a:custGeom>
              <a:avLst/>
              <a:gdLst/>
              <a:ahLst/>
              <a:cxnLst/>
              <a:rect l="l" t="t" r="r" b="b"/>
              <a:pathLst>
                <a:path w="544" h="632" extrusionOk="0">
                  <a:moveTo>
                    <a:pt x="214" y="1"/>
                  </a:moveTo>
                  <a:cubicBezTo>
                    <a:pt x="200" y="1"/>
                    <a:pt x="185" y="2"/>
                    <a:pt x="171" y="6"/>
                  </a:cubicBezTo>
                  <a:cubicBezTo>
                    <a:pt x="62" y="21"/>
                    <a:pt x="0" y="192"/>
                    <a:pt x="47" y="363"/>
                  </a:cubicBezTo>
                  <a:cubicBezTo>
                    <a:pt x="88" y="528"/>
                    <a:pt x="202" y="632"/>
                    <a:pt x="314" y="632"/>
                  </a:cubicBezTo>
                  <a:cubicBezTo>
                    <a:pt x="329" y="632"/>
                    <a:pt x="343" y="630"/>
                    <a:pt x="357" y="626"/>
                  </a:cubicBezTo>
                  <a:cubicBezTo>
                    <a:pt x="466" y="580"/>
                    <a:pt x="543" y="409"/>
                    <a:pt x="481" y="254"/>
                  </a:cubicBezTo>
                  <a:cubicBezTo>
                    <a:pt x="440" y="103"/>
                    <a:pt x="326"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0;p65">
              <a:extLst>
                <a:ext uri="{FF2B5EF4-FFF2-40B4-BE49-F238E27FC236}">
                  <a16:creationId xmlns="" xmlns:a16="http://schemas.microsoft.com/office/drawing/2014/main" id="{ABF8446D-BDF5-487D-9CF5-BA3E2A036C48}"/>
                </a:ext>
              </a:extLst>
            </p:cNvPr>
            <p:cNvSpPr/>
            <p:nvPr/>
          </p:nvSpPr>
          <p:spPr>
            <a:xfrm>
              <a:off x="5628999" y="3221315"/>
              <a:ext cx="17287" cy="17564"/>
            </a:xfrm>
            <a:custGeom>
              <a:avLst/>
              <a:gdLst/>
              <a:ahLst/>
              <a:cxnLst/>
              <a:rect l="l" t="t" r="r" b="b"/>
              <a:pathLst>
                <a:path w="544" h="589" extrusionOk="0">
                  <a:moveTo>
                    <a:pt x="181" y="1"/>
                  </a:moveTo>
                  <a:cubicBezTo>
                    <a:pt x="162" y="1"/>
                    <a:pt x="143" y="3"/>
                    <a:pt x="125" y="8"/>
                  </a:cubicBezTo>
                  <a:cubicBezTo>
                    <a:pt x="32" y="70"/>
                    <a:pt x="1" y="225"/>
                    <a:pt x="47" y="380"/>
                  </a:cubicBezTo>
                  <a:cubicBezTo>
                    <a:pt x="100" y="512"/>
                    <a:pt x="221" y="588"/>
                    <a:pt x="332" y="588"/>
                  </a:cubicBezTo>
                  <a:cubicBezTo>
                    <a:pt x="351" y="588"/>
                    <a:pt x="370" y="586"/>
                    <a:pt x="388" y="582"/>
                  </a:cubicBezTo>
                  <a:cubicBezTo>
                    <a:pt x="497" y="519"/>
                    <a:pt x="543" y="364"/>
                    <a:pt x="466" y="209"/>
                  </a:cubicBezTo>
                  <a:cubicBezTo>
                    <a:pt x="413" y="77"/>
                    <a:pt x="292" y="1"/>
                    <a:pt x="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1;p65">
              <a:extLst>
                <a:ext uri="{FF2B5EF4-FFF2-40B4-BE49-F238E27FC236}">
                  <a16:creationId xmlns="" xmlns:a16="http://schemas.microsoft.com/office/drawing/2014/main" id="{6803D78B-94F4-44A7-8131-2842455222E1}"/>
                </a:ext>
              </a:extLst>
            </p:cNvPr>
            <p:cNvSpPr/>
            <p:nvPr/>
          </p:nvSpPr>
          <p:spPr>
            <a:xfrm>
              <a:off x="5617178" y="3238254"/>
              <a:ext cx="14808" cy="13300"/>
            </a:xfrm>
            <a:custGeom>
              <a:avLst/>
              <a:gdLst/>
              <a:ahLst/>
              <a:cxnLst/>
              <a:rect l="l" t="t" r="r" b="b"/>
              <a:pathLst>
                <a:path w="466" h="446" extrusionOk="0">
                  <a:moveTo>
                    <a:pt x="165" y="1"/>
                  </a:moveTo>
                  <a:cubicBezTo>
                    <a:pt x="133" y="1"/>
                    <a:pt x="102" y="10"/>
                    <a:pt x="78" y="29"/>
                  </a:cubicBezTo>
                  <a:cubicBezTo>
                    <a:pt x="0" y="91"/>
                    <a:pt x="0" y="246"/>
                    <a:pt x="93" y="339"/>
                  </a:cubicBezTo>
                  <a:cubicBezTo>
                    <a:pt x="147" y="403"/>
                    <a:pt x="229" y="445"/>
                    <a:pt x="301" y="445"/>
                  </a:cubicBezTo>
                  <a:cubicBezTo>
                    <a:pt x="333" y="445"/>
                    <a:pt x="364" y="436"/>
                    <a:pt x="388" y="417"/>
                  </a:cubicBezTo>
                  <a:cubicBezTo>
                    <a:pt x="466" y="355"/>
                    <a:pt x="466" y="215"/>
                    <a:pt x="357" y="107"/>
                  </a:cubicBezTo>
                  <a:cubicBezTo>
                    <a:pt x="314" y="43"/>
                    <a:pt x="235" y="1"/>
                    <a:pt x="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1172;p65">
              <a:extLst>
                <a:ext uri="{FF2B5EF4-FFF2-40B4-BE49-F238E27FC236}">
                  <a16:creationId xmlns="" xmlns:a16="http://schemas.microsoft.com/office/drawing/2014/main" id="{6D70B089-91A9-498F-AA6F-19573C69B66F}"/>
                </a:ext>
              </a:extLst>
            </p:cNvPr>
            <p:cNvGrpSpPr/>
            <p:nvPr/>
          </p:nvGrpSpPr>
          <p:grpSpPr>
            <a:xfrm>
              <a:off x="6569085" y="3249795"/>
              <a:ext cx="324093" cy="96603"/>
              <a:chOff x="6569083" y="3249795"/>
              <a:chExt cx="324093" cy="96603"/>
            </a:xfrm>
          </p:grpSpPr>
          <p:sp>
            <p:nvSpPr>
              <p:cNvPr id="74" name="Google Shape;1173;p65">
                <a:extLst>
                  <a:ext uri="{FF2B5EF4-FFF2-40B4-BE49-F238E27FC236}">
                    <a16:creationId xmlns="" xmlns:a16="http://schemas.microsoft.com/office/drawing/2014/main" id="{D735EEC0-8555-499F-B296-4E3B8EE74ADA}"/>
                  </a:ext>
                </a:extLst>
              </p:cNvPr>
              <p:cNvSpPr/>
              <p:nvPr/>
            </p:nvSpPr>
            <p:spPr>
              <a:xfrm>
                <a:off x="6569083" y="3249795"/>
                <a:ext cx="55451" cy="83455"/>
              </a:xfrm>
              <a:custGeom>
                <a:avLst/>
                <a:gdLst/>
                <a:ahLst/>
                <a:cxnLst/>
                <a:rect l="l" t="t" r="r" b="b"/>
                <a:pathLst>
                  <a:path w="2699" h="4328" extrusionOk="0">
                    <a:moveTo>
                      <a:pt x="1225" y="0"/>
                    </a:moveTo>
                    <a:cubicBezTo>
                      <a:pt x="1070" y="0"/>
                      <a:pt x="884" y="16"/>
                      <a:pt x="683" y="62"/>
                    </a:cubicBezTo>
                    <a:cubicBezTo>
                      <a:pt x="481" y="109"/>
                      <a:pt x="264" y="186"/>
                      <a:pt x="31" y="279"/>
                    </a:cubicBezTo>
                    <a:lnTo>
                      <a:pt x="31" y="853"/>
                    </a:lnTo>
                    <a:cubicBezTo>
                      <a:pt x="264" y="729"/>
                      <a:pt x="465" y="636"/>
                      <a:pt x="667" y="574"/>
                    </a:cubicBezTo>
                    <a:cubicBezTo>
                      <a:pt x="869" y="512"/>
                      <a:pt x="1070" y="481"/>
                      <a:pt x="1241" y="481"/>
                    </a:cubicBezTo>
                    <a:cubicBezTo>
                      <a:pt x="1505" y="481"/>
                      <a:pt x="1706" y="559"/>
                      <a:pt x="1861" y="698"/>
                    </a:cubicBezTo>
                    <a:cubicBezTo>
                      <a:pt x="2016" y="838"/>
                      <a:pt x="2109" y="1024"/>
                      <a:pt x="2109" y="1241"/>
                    </a:cubicBezTo>
                    <a:cubicBezTo>
                      <a:pt x="2109" y="1381"/>
                      <a:pt x="2063" y="1536"/>
                      <a:pt x="1985" y="1675"/>
                    </a:cubicBezTo>
                    <a:cubicBezTo>
                      <a:pt x="1923" y="1815"/>
                      <a:pt x="1784" y="1985"/>
                      <a:pt x="1613" y="2203"/>
                    </a:cubicBezTo>
                    <a:cubicBezTo>
                      <a:pt x="1505" y="2311"/>
                      <a:pt x="1272" y="2559"/>
                      <a:pt x="900" y="2932"/>
                    </a:cubicBezTo>
                    <a:cubicBezTo>
                      <a:pt x="512" y="3319"/>
                      <a:pt x="217" y="3614"/>
                      <a:pt x="0" y="3847"/>
                    </a:cubicBezTo>
                    <a:lnTo>
                      <a:pt x="0" y="4327"/>
                    </a:lnTo>
                    <a:lnTo>
                      <a:pt x="2699" y="4327"/>
                    </a:lnTo>
                    <a:lnTo>
                      <a:pt x="2699" y="3847"/>
                    </a:lnTo>
                    <a:lnTo>
                      <a:pt x="698" y="3847"/>
                    </a:lnTo>
                    <a:cubicBezTo>
                      <a:pt x="1163" y="3366"/>
                      <a:pt x="1520" y="3009"/>
                      <a:pt x="1768" y="2745"/>
                    </a:cubicBezTo>
                    <a:cubicBezTo>
                      <a:pt x="2032" y="2482"/>
                      <a:pt x="2171" y="2311"/>
                      <a:pt x="2218" y="2265"/>
                    </a:cubicBezTo>
                    <a:cubicBezTo>
                      <a:pt x="2404" y="2047"/>
                      <a:pt x="2513" y="1861"/>
                      <a:pt x="2575" y="1706"/>
                    </a:cubicBezTo>
                    <a:cubicBezTo>
                      <a:pt x="2652" y="1551"/>
                      <a:pt x="2683" y="1381"/>
                      <a:pt x="2683" y="1210"/>
                    </a:cubicBezTo>
                    <a:cubicBezTo>
                      <a:pt x="2683" y="838"/>
                      <a:pt x="2544" y="543"/>
                      <a:pt x="2280" y="326"/>
                    </a:cubicBezTo>
                    <a:cubicBezTo>
                      <a:pt x="2032" y="109"/>
                      <a:pt x="1675" y="0"/>
                      <a:pt x="1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74;p65">
                <a:extLst>
                  <a:ext uri="{FF2B5EF4-FFF2-40B4-BE49-F238E27FC236}">
                    <a16:creationId xmlns="" xmlns:a16="http://schemas.microsoft.com/office/drawing/2014/main" id="{ED466650-4987-42E2-A388-DC1B65D22B2A}"/>
                  </a:ext>
                </a:extLst>
              </p:cNvPr>
              <p:cNvSpPr/>
              <p:nvPr/>
            </p:nvSpPr>
            <p:spPr>
              <a:xfrm>
                <a:off x="6649707" y="3251280"/>
                <a:ext cx="52266" cy="81970"/>
              </a:xfrm>
              <a:custGeom>
                <a:avLst/>
                <a:gdLst/>
                <a:ahLst/>
                <a:cxnLst/>
                <a:rect l="l" t="t" r="r" b="b"/>
                <a:pathLst>
                  <a:path w="2544" h="4251" extrusionOk="0">
                    <a:moveTo>
                      <a:pt x="1024" y="1"/>
                    </a:moveTo>
                    <a:lnTo>
                      <a:pt x="0" y="202"/>
                    </a:lnTo>
                    <a:lnTo>
                      <a:pt x="0" y="730"/>
                    </a:lnTo>
                    <a:lnTo>
                      <a:pt x="1024" y="528"/>
                    </a:lnTo>
                    <a:lnTo>
                      <a:pt x="1024" y="3770"/>
                    </a:lnTo>
                    <a:lnTo>
                      <a:pt x="93" y="3770"/>
                    </a:lnTo>
                    <a:lnTo>
                      <a:pt x="93" y="4250"/>
                    </a:lnTo>
                    <a:lnTo>
                      <a:pt x="2544" y="4250"/>
                    </a:lnTo>
                    <a:lnTo>
                      <a:pt x="2544" y="3770"/>
                    </a:lnTo>
                    <a:lnTo>
                      <a:pt x="1598" y="3770"/>
                    </a:lnTo>
                    <a:lnTo>
                      <a:pt x="1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75;p65">
                <a:extLst>
                  <a:ext uri="{FF2B5EF4-FFF2-40B4-BE49-F238E27FC236}">
                    <a16:creationId xmlns="" xmlns:a16="http://schemas.microsoft.com/office/drawing/2014/main" id="{378EFE1B-AB15-45E3-B711-FA41C4772BEA}"/>
                  </a:ext>
                </a:extLst>
              </p:cNvPr>
              <p:cNvSpPr/>
              <p:nvPr/>
            </p:nvSpPr>
            <p:spPr>
              <a:xfrm>
                <a:off x="6722030" y="3319171"/>
                <a:ext cx="17237" cy="27227"/>
              </a:xfrm>
              <a:custGeom>
                <a:avLst/>
                <a:gdLst/>
                <a:ahLst/>
                <a:cxnLst/>
                <a:rect l="l" t="t" r="r" b="b"/>
                <a:pathLst>
                  <a:path w="839" h="1412" extrusionOk="0">
                    <a:moveTo>
                      <a:pt x="233" y="0"/>
                    </a:moveTo>
                    <a:lnTo>
                      <a:pt x="233" y="497"/>
                    </a:lnTo>
                    <a:lnTo>
                      <a:pt x="1" y="1412"/>
                    </a:lnTo>
                    <a:lnTo>
                      <a:pt x="373" y="1412"/>
                    </a:lnTo>
                    <a:lnTo>
                      <a:pt x="838" y="497"/>
                    </a:lnTo>
                    <a:lnTo>
                      <a:pt x="8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76;p65">
                <a:extLst>
                  <a:ext uri="{FF2B5EF4-FFF2-40B4-BE49-F238E27FC236}">
                    <a16:creationId xmlns="" xmlns:a16="http://schemas.microsoft.com/office/drawing/2014/main" id="{5B7767A9-38C8-4917-A4AA-B838101E8E60}"/>
                  </a:ext>
                </a:extLst>
              </p:cNvPr>
              <p:cNvSpPr/>
              <p:nvPr/>
            </p:nvSpPr>
            <p:spPr>
              <a:xfrm>
                <a:off x="6760266" y="3249795"/>
                <a:ext cx="57382" cy="84939"/>
              </a:xfrm>
              <a:custGeom>
                <a:avLst/>
                <a:gdLst/>
                <a:ahLst/>
                <a:cxnLst/>
                <a:rect l="l" t="t" r="r" b="b"/>
                <a:pathLst>
                  <a:path w="2793" h="4405" extrusionOk="0">
                    <a:moveTo>
                      <a:pt x="1273" y="0"/>
                    </a:moveTo>
                    <a:cubicBezTo>
                      <a:pt x="1102" y="0"/>
                      <a:pt x="931" y="16"/>
                      <a:pt x="730" y="47"/>
                    </a:cubicBezTo>
                    <a:cubicBezTo>
                      <a:pt x="544" y="78"/>
                      <a:pt x="342" y="124"/>
                      <a:pt x="125" y="186"/>
                    </a:cubicBezTo>
                    <a:lnTo>
                      <a:pt x="125" y="698"/>
                    </a:lnTo>
                    <a:cubicBezTo>
                      <a:pt x="342" y="621"/>
                      <a:pt x="544" y="574"/>
                      <a:pt x="714" y="528"/>
                    </a:cubicBezTo>
                    <a:cubicBezTo>
                      <a:pt x="900" y="497"/>
                      <a:pt x="1071" y="481"/>
                      <a:pt x="1226" y="481"/>
                    </a:cubicBezTo>
                    <a:cubicBezTo>
                      <a:pt x="1521" y="481"/>
                      <a:pt x="1738" y="543"/>
                      <a:pt x="1893" y="652"/>
                    </a:cubicBezTo>
                    <a:cubicBezTo>
                      <a:pt x="2048" y="776"/>
                      <a:pt x="2126" y="946"/>
                      <a:pt x="2126" y="1163"/>
                    </a:cubicBezTo>
                    <a:cubicBezTo>
                      <a:pt x="2126" y="1381"/>
                      <a:pt x="2048" y="1536"/>
                      <a:pt x="1893" y="1644"/>
                    </a:cubicBezTo>
                    <a:cubicBezTo>
                      <a:pt x="1753" y="1768"/>
                      <a:pt x="1536" y="1815"/>
                      <a:pt x="1242" y="1815"/>
                    </a:cubicBezTo>
                    <a:lnTo>
                      <a:pt x="730" y="1815"/>
                    </a:lnTo>
                    <a:lnTo>
                      <a:pt x="730" y="2296"/>
                    </a:lnTo>
                    <a:lnTo>
                      <a:pt x="1226" y="2296"/>
                    </a:lnTo>
                    <a:cubicBezTo>
                      <a:pt x="1536" y="2296"/>
                      <a:pt x="1785" y="2358"/>
                      <a:pt x="1955" y="2497"/>
                    </a:cubicBezTo>
                    <a:cubicBezTo>
                      <a:pt x="2141" y="2652"/>
                      <a:pt x="2219" y="2838"/>
                      <a:pt x="2219" y="3087"/>
                    </a:cubicBezTo>
                    <a:cubicBezTo>
                      <a:pt x="2219" y="3366"/>
                      <a:pt x="2126" y="3567"/>
                      <a:pt x="1940" y="3707"/>
                    </a:cubicBezTo>
                    <a:cubicBezTo>
                      <a:pt x="1753" y="3862"/>
                      <a:pt x="1474" y="3924"/>
                      <a:pt x="1118" y="3924"/>
                    </a:cubicBezTo>
                    <a:cubicBezTo>
                      <a:pt x="900" y="3924"/>
                      <a:pt x="714" y="3909"/>
                      <a:pt x="513" y="3862"/>
                    </a:cubicBezTo>
                    <a:cubicBezTo>
                      <a:pt x="327" y="3816"/>
                      <a:pt x="156" y="3738"/>
                      <a:pt x="1" y="3645"/>
                    </a:cubicBezTo>
                    <a:lnTo>
                      <a:pt x="1" y="4203"/>
                    </a:lnTo>
                    <a:cubicBezTo>
                      <a:pt x="203" y="4265"/>
                      <a:pt x="389" y="4327"/>
                      <a:pt x="575" y="4358"/>
                    </a:cubicBezTo>
                    <a:cubicBezTo>
                      <a:pt x="761" y="4389"/>
                      <a:pt x="947" y="4405"/>
                      <a:pt x="1133" y="4405"/>
                    </a:cubicBezTo>
                    <a:cubicBezTo>
                      <a:pt x="1660" y="4405"/>
                      <a:pt x="2079" y="4296"/>
                      <a:pt x="2358" y="4064"/>
                    </a:cubicBezTo>
                    <a:cubicBezTo>
                      <a:pt x="2653" y="3831"/>
                      <a:pt x="2793" y="3505"/>
                      <a:pt x="2793" y="3087"/>
                    </a:cubicBezTo>
                    <a:cubicBezTo>
                      <a:pt x="2793" y="2823"/>
                      <a:pt x="2715" y="2590"/>
                      <a:pt x="2560" y="2404"/>
                    </a:cubicBezTo>
                    <a:cubicBezTo>
                      <a:pt x="2405" y="2218"/>
                      <a:pt x="2188" y="2094"/>
                      <a:pt x="1924" y="2032"/>
                    </a:cubicBezTo>
                    <a:cubicBezTo>
                      <a:pt x="2172" y="1970"/>
                      <a:pt x="2358" y="1861"/>
                      <a:pt x="2498" y="1706"/>
                    </a:cubicBezTo>
                    <a:cubicBezTo>
                      <a:pt x="2622" y="1536"/>
                      <a:pt x="2700" y="1334"/>
                      <a:pt x="2700" y="1101"/>
                    </a:cubicBezTo>
                    <a:cubicBezTo>
                      <a:pt x="2700" y="760"/>
                      <a:pt x="2575" y="497"/>
                      <a:pt x="2312" y="295"/>
                    </a:cubicBezTo>
                    <a:cubicBezTo>
                      <a:pt x="2064" y="93"/>
                      <a:pt x="1707"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77;p65">
                <a:extLst>
                  <a:ext uri="{FF2B5EF4-FFF2-40B4-BE49-F238E27FC236}">
                    <a16:creationId xmlns="" xmlns:a16="http://schemas.microsoft.com/office/drawing/2014/main" id="{640F099E-B112-4516-8DFF-8B9963F453B1}"/>
                  </a:ext>
                </a:extLst>
              </p:cNvPr>
              <p:cNvSpPr/>
              <p:nvPr/>
            </p:nvSpPr>
            <p:spPr>
              <a:xfrm>
                <a:off x="6836431" y="3251280"/>
                <a:ext cx="56745" cy="83455"/>
              </a:xfrm>
              <a:custGeom>
                <a:avLst/>
                <a:gdLst/>
                <a:ahLst/>
                <a:cxnLst/>
                <a:rect l="l" t="t" r="r" b="b"/>
                <a:pathLst>
                  <a:path w="2762" h="4328" extrusionOk="0">
                    <a:moveTo>
                      <a:pt x="187" y="1"/>
                    </a:moveTo>
                    <a:lnTo>
                      <a:pt x="187" y="2141"/>
                    </a:lnTo>
                    <a:cubicBezTo>
                      <a:pt x="342" y="2064"/>
                      <a:pt x="497" y="2002"/>
                      <a:pt x="652" y="1970"/>
                    </a:cubicBezTo>
                    <a:cubicBezTo>
                      <a:pt x="807" y="1939"/>
                      <a:pt x="962" y="1924"/>
                      <a:pt x="1117" y="1924"/>
                    </a:cubicBezTo>
                    <a:cubicBezTo>
                      <a:pt x="1443" y="1924"/>
                      <a:pt x="1707" y="2017"/>
                      <a:pt x="1893" y="2188"/>
                    </a:cubicBezTo>
                    <a:cubicBezTo>
                      <a:pt x="2094" y="2358"/>
                      <a:pt x="2188" y="2591"/>
                      <a:pt x="2188" y="2886"/>
                    </a:cubicBezTo>
                    <a:cubicBezTo>
                      <a:pt x="2188" y="3180"/>
                      <a:pt x="2094" y="3413"/>
                      <a:pt x="1893" y="3583"/>
                    </a:cubicBezTo>
                    <a:cubicBezTo>
                      <a:pt x="1707" y="3770"/>
                      <a:pt x="1443" y="3847"/>
                      <a:pt x="1117" y="3847"/>
                    </a:cubicBezTo>
                    <a:cubicBezTo>
                      <a:pt x="916" y="3847"/>
                      <a:pt x="714" y="3832"/>
                      <a:pt x="544" y="3785"/>
                    </a:cubicBezTo>
                    <a:cubicBezTo>
                      <a:pt x="357" y="3739"/>
                      <a:pt x="171" y="3661"/>
                      <a:pt x="1" y="3568"/>
                    </a:cubicBezTo>
                    <a:lnTo>
                      <a:pt x="1" y="4157"/>
                    </a:lnTo>
                    <a:cubicBezTo>
                      <a:pt x="202" y="4219"/>
                      <a:pt x="388" y="4266"/>
                      <a:pt x="575" y="4281"/>
                    </a:cubicBezTo>
                    <a:cubicBezTo>
                      <a:pt x="761" y="4312"/>
                      <a:pt x="947" y="4328"/>
                      <a:pt x="1133" y="4328"/>
                    </a:cubicBezTo>
                    <a:cubicBezTo>
                      <a:pt x="1645" y="4328"/>
                      <a:pt x="2048" y="4204"/>
                      <a:pt x="2327" y="3956"/>
                    </a:cubicBezTo>
                    <a:cubicBezTo>
                      <a:pt x="2622" y="3708"/>
                      <a:pt x="2761" y="3351"/>
                      <a:pt x="2761" y="2886"/>
                    </a:cubicBezTo>
                    <a:cubicBezTo>
                      <a:pt x="2761" y="2436"/>
                      <a:pt x="2622" y="2095"/>
                      <a:pt x="2343" y="1831"/>
                    </a:cubicBezTo>
                    <a:cubicBezTo>
                      <a:pt x="2063" y="1567"/>
                      <a:pt x="1691" y="1443"/>
                      <a:pt x="1210" y="1443"/>
                    </a:cubicBezTo>
                    <a:cubicBezTo>
                      <a:pt x="1133" y="1443"/>
                      <a:pt x="1040" y="1443"/>
                      <a:pt x="962" y="1459"/>
                    </a:cubicBezTo>
                    <a:cubicBezTo>
                      <a:pt x="885" y="1474"/>
                      <a:pt x="792" y="1490"/>
                      <a:pt x="714" y="1521"/>
                    </a:cubicBezTo>
                    <a:lnTo>
                      <a:pt x="714" y="482"/>
                    </a:lnTo>
                    <a:lnTo>
                      <a:pt x="2451" y="482"/>
                    </a:lnTo>
                    <a:lnTo>
                      <a:pt x="24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178;p65">
              <a:extLst>
                <a:ext uri="{FF2B5EF4-FFF2-40B4-BE49-F238E27FC236}">
                  <a16:creationId xmlns="" xmlns:a16="http://schemas.microsoft.com/office/drawing/2014/main" id="{E9233BA9-ACE7-4D8F-928C-063465503E2C}"/>
                </a:ext>
              </a:extLst>
            </p:cNvPr>
            <p:cNvSpPr/>
            <p:nvPr/>
          </p:nvSpPr>
          <p:spPr>
            <a:xfrm>
              <a:off x="6372212" y="3227071"/>
              <a:ext cx="114367" cy="135562"/>
            </a:xfrm>
            <a:custGeom>
              <a:avLst/>
              <a:gdLst/>
              <a:ahLst/>
              <a:cxnLst/>
              <a:rect l="l" t="t" r="r" b="b"/>
              <a:pathLst>
                <a:path w="3599" h="4546" extrusionOk="0">
                  <a:moveTo>
                    <a:pt x="1784" y="1024"/>
                  </a:moveTo>
                  <a:cubicBezTo>
                    <a:pt x="2202" y="1024"/>
                    <a:pt x="2544" y="1350"/>
                    <a:pt x="2544" y="1784"/>
                  </a:cubicBezTo>
                  <a:cubicBezTo>
                    <a:pt x="2544" y="2203"/>
                    <a:pt x="2218" y="2529"/>
                    <a:pt x="1784" y="2529"/>
                  </a:cubicBezTo>
                  <a:cubicBezTo>
                    <a:pt x="1380" y="2529"/>
                    <a:pt x="1039" y="2203"/>
                    <a:pt x="1039" y="1784"/>
                  </a:cubicBezTo>
                  <a:cubicBezTo>
                    <a:pt x="1039" y="1366"/>
                    <a:pt x="1365" y="1024"/>
                    <a:pt x="1784" y="1024"/>
                  </a:cubicBezTo>
                  <a:close/>
                  <a:moveTo>
                    <a:pt x="1784" y="1"/>
                  </a:moveTo>
                  <a:cubicBezTo>
                    <a:pt x="807" y="1"/>
                    <a:pt x="0" y="792"/>
                    <a:pt x="0" y="1784"/>
                  </a:cubicBezTo>
                  <a:cubicBezTo>
                    <a:pt x="0" y="3413"/>
                    <a:pt x="1784" y="4545"/>
                    <a:pt x="1784" y="4545"/>
                  </a:cubicBezTo>
                  <a:cubicBezTo>
                    <a:pt x="1784" y="4545"/>
                    <a:pt x="3567" y="3335"/>
                    <a:pt x="3567" y="1784"/>
                  </a:cubicBezTo>
                  <a:cubicBezTo>
                    <a:pt x="3598" y="792"/>
                    <a:pt x="2776" y="1"/>
                    <a:pt x="1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9;p65">
              <a:extLst>
                <a:ext uri="{FF2B5EF4-FFF2-40B4-BE49-F238E27FC236}">
                  <a16:creationId xmlns="" xmlns:a16="http://schemas.microsoft.com/office/drawing/2014/main" id="{9BA6A935-52E3-4ED8-997C-E260B5261D8A}"/>
                </a:ext>
              </a:extLst>
            </p:cNvPr>
            <p:cNvSpPr/>
            <p:nvPr/>
          </p:nvSpPr>
          <p:spPr>
            <a:xfrm>
              <a:off x="6211043" y="3492095"/>
              <a:ext cx="51766" cy="48607"/>
            </a:xfrm>
            <a:custGeom>
              <a:avLst/>
              <a:gdLst/>
              <a:ahLst/>
              <a:cxnLst/>
              <a:rect l="l" t="t" r="r" b="b"/>
              <a:pathLst>
                <a:path w="1629" h="1630" extrusionOk="0">
                  <a:moveTo>
                    <a:pt x="807" y="1"/>
                  </a:moveTo>
                  <a:cubicBezTo>
                    <a:pt x="357" y="1"/>
                    <a:pt x="0" y="373"/>
                    <a:pt x="0" y="823"/>
                  </a:cubicBezTo>
                  <a:cubicBezTo>
                    <a:pt x="0" y="1273"/>
                    <a:pt x="342" y="1629"/>
                    <a:pt x="807" y="1629"/>
                  </a:cubicBezTo>
                  <a:cubicBezTo>
                    <a:pt x="1257" y="1629"/>
                    <a:pt x="1629" y="1273"/>
                    <a:pt x="1629" y="823"/>
                  </a:cubicBezTo>
                  <a:cubicBezTo>
                    <a:pt x="1629" y="373"/>
                    <a:pt x="1257" y="1"/>
                    <a:pt x="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0;p65">
              <a:extLst>
                <a:ext uri="{FF2B5EF4-FFF2-40B4-BE49-F238E27FC236}">
                  <a16:creationId xmlns="" xmlns:a16="http://schemas.microsoft.com/office/drawing/2014/main" id="{1011EA48-A552-4DFA-9348-164913791F3C}"/>
                </a:ext>
              </a:extLst>
            </p:cNvPr>
            <p:cNvSpPr/>
            <p:nvPr/>
          </p:nvSpPr>
          <p:spPr>
            <a:xfrm>
              <a:off x="6211043" y="3270103"/>
              <a:ext cx="51766" cy="48636"/>
            </a:xfrm>
            <a:custGeom>
              <a:avLst/>
              <a:gdLst/>
              <a:ahLst/>
              <a:cxnLst/>
              <a:rect l="l" t="t" r="r" b="b"/>
              <a:pathLst>
                <a:path w="1629" h="1631" extrusionOk="0">
                  <a:moveTo>
                    <a:pt x="807" y="0"/>
                  </a:moveTo>
                  <a:cubicBezTo>
                    <a:pt x="357" y="0"/>
                    <a:pt x="0" y="372"/>
                    <a:pt x="0" y="822"/>
                  </a:cubicBezTo>
                  <a:cubicBezTo>
                    <a:pt x="0" y="1269"/>
                    <a:pt x="315" y="1630"/>
                    <a:pt x="753" y="1630"/>
                  </a:cubicBezTo>
                  <a:cubicBezTo>
                    <a:pt x="771" y="1630"/>
                    <a:pt x="789" y="1630"/>
                    <a:pt x="807" y="1629"/>
                  </a:cubicBezTo>
                  <a:cubicBezTo>
                    <a:pt x="1257" y="1629"/>
                    <a:pt x="1629" y="1272"/>
                    <a:pt x="1629" y="822"/>
                  </a:cubicBezTo>
                  <a:cubicBezTo>
                    <a:pt x="1629" y="372"/>
                    <a:pt x="1257"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1;p65">
              <a:extLst>
                <a:ext uri="{FF2B5EF4-FFF2-40B4-BE49-F238E27FC236}">
                  <a16:creationId xmlns="" xmlns:a16="http://schemas.microsoft.com/office/drawing/2014/main" id="{30E19CAC-E048-49A6-B391-18D705698E88}"/>
                </a:ext>
              </a:extLst>
            </p:cNvPr>
            <p:cNvSpPr/>
            <p:nvPr/>
          </p:nvSpPr>
          <p:spPr>
            <a:xfrm>
              <a:off x="6016382" y="3721065"/>
              <a:ext cx="46840" cy="43955"/>
            </a:xfrm>
            <a:custGeom>
              <a:avLst/>
              <a:gdLst/>
              <a:ahLst/>
              <a:cxnLst/>
              <a:rect l="l" t="t" r="r" b="b"/>
              <a:pathLst>
                <a:path w="1474" h="1474" extrusionOk="0">
                  <a:moveTo>
                    <a:pt x="729" y="0"/>
                  </a:moveTo>
                  <a:cubicBezTo>
                    <a:pt x="326" y="0"/>
                    <a:pt x="0" y="341"/>
                    <a:pt x="0" y="744"/>
                  </a:cubicBezTo>
                  <a:cubicBezTo>
                    <a:pt x="0" y="1148"/>
                    <a:pt x="326" y="1473"/>
                    <a:pt x="729" y="1473"/>
                  </a:cubicBezTo>
                  <a:cubicBezTo>
                    <a:pt x="1148" y="1473"/>
                    <a:pt x="1474" y="1148"/>
                    <a:pt x="1474" y="744"/>
                  </a:cubicBezTo>
                  <a:cubicBezTo>
                    <a:pt x="1474" y="357"/>
                    <a:pt x="1148" y="31"/>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2;p65">
              <a:extLst>
                <a:ext uri="{FF2B5EF4-FFF2-40B4-BE49-F238E27FC236}">
                  <a16:creationId xmlns="" xmlns:a16="http://schemas.microsoft.com/office/drawing/2014/main" id="{2C4F23B7-0CD2-4641-806B-5E6A9DE77D41}"/>
                </a:ext>
              </a:extLst>
            </p:cNvPr>
            <p:cNvSpPr/>
            <p:nvPr/>
          </p:nvSpPr>
          <p:spPr>
            <a:xfrm>
              <a:off x="6100144" y="3721065"/>
              <a:ext cx="46872" cy="43955"/>
            </a:xfrm>
            <a:custGeom>
              <a:avLst/>
              <a:gdLst/>
              <a:ahLst/>
              <a:cxnLst/>
              <a:rect l="l" t="t" r="r" b="b"/>
              <a:pathLst>
                <a:path w="1475" h="1474" extrusionOk="0">
                  <a:moveTo>
                    <a:pt x="730" y="0"/>
                  </a:moveTo>
                  <a:cubicBezTo>
                    <a:pt x="326" y="0"/>
                    <a:pt x="1" y="341"/>
                    <a:pt x="1" y="744"/>
                  </a:cubicBezTo>
                  <a:cubicBezTo>
                    <a:pt x="1" y="1148"/>
                    <a:pt x="326" y="1473"/>
                    <a:pt x="730" y="1473"/>
                  </a:cubicBezTo>
                  <a:cubicBezTo>
                    <a:pt x="1148" y="1473"/>
                    <a:pt x="1474" y="1148"/>
                    <a:pt x="1474" y="744"/>
                  </a:cubicBezTo>
                  <a:cubicBezTo>
                    <a:pt x="1474" y="357"/>
                    <a:pt x="1148" y="31"/>
                    <a:pt x="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83;p65">
              <a:extLst>
                <a:ext uri="{FF2B5EF4-FFF2-40B4-BE49-F238E27FC236}">
                  <a16:creationId xmlns="" xmlns:a16="http://schemas.microsoft.com/office/drawing/2014/main" id="{7E9178B5-8BF3-4C2B-96EB-6EE875B7FDC0}"/>
                </a:ext>
              </a:extLst>
            </p:cNvPr>
            <p:cNvSpPr/>
            <p:nvPr/>
          </p:nvSpPr>
          <p:spPr>
            <a:xfrm>
              <a:off x="6184415" y="3721065"/>
              <a:ext cx="46872" cy="43955"/>
            </a:xfrm>
            <a:custGeom>
              <a:avLst/>
              <a:gdLst/>
              <a:ahLst/>
              <a:cxnLst/>
              <a:rect l="l" t="t" r="r" b="b"/>
              <a:pathLst>
                <a:path w="1475" h="1474" extrusionOk="0">
                  <a:moveTo>
                    <a:pt x="745" y="0"/>
                  </a:moveTo>
                  <a:cubicBezTo>
                    <a:pt x="327" y="0"/>
                    <a:pt x="1" y="341"/>
                    <a:pt x="1" y="744"/>
                  </a:cubicBezTo>
                  <a:cubicBezTo>
                    <a:pt x="1" y="1148"/>
                    <a:pt x="327" y="1473"/>
                    <a:pt x="745" y="1473"/>
                  </a:cubicBezTo>
                  <a:cubicBezTo>
                    <a:pt x="1149" y="1473"/>
                    <a:pt x="1474" y="1148"/>
                    <a:pt x="1474" y="744"/>
                  </a:cubicBezTo>
                  <a:cubicBezTo>
                    <a:pt x="1474" y="357"/>
                    <a:pt x="1149" y="31"/>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4;p65">
              <a:extLst>
                <a:ext uri="{FF2B5EF4-FFF2-40B4-BE49-F238E27FC236}">
                  <a16:creationId xmlns="" xmlns:a16="http://schemas.microsoft.com/office/drawing/2014/main" id="{3A19EB77-9F71-40E8-B868-2DFD4B6F56DA}"/>
                </a:ext>
              </a:extLst>
            </p:cNvPr>
            <p:cNvSpPr/>
            <p:nvPr/>
          </p:nvSpPr>
          <p:spPr>
            <a:xfrm>
              <a:off x="6268209" y="3721065"/>
              <a:ext cx="46840" cy="43955"/>
            </a:xfrm>
            <a:custGeom>
              <a:avLst/>
              <a:gdLst/>
              <a:ahLst/>
              <a:cxnLst/>
              <a:rect l="l" t="t" r="r" b="b"/>
              <a:pathLst>
                <a:path w="1474" h="1474" extrusionOk="0">
                  <a:moveTo>
                    <a:pt x="745" y="0"/>
                  </a:moveTo>
                  <a:cubicBezTo>
                    <a:pt x="326" y="0"/>
                    <a:pt x="1" y="341"/>
                    <a:pt x="1" y="744"/>
                  </a:cubicBezTo>
                  <a:cubicBezTo>
                    <a:pt x="1" y="1148"/>
                    <a:pt x="326" y="1473"/>
                    <a:pt x="745" y="1473"/>
                  </a:cubicBezTo>
                  <a:cubicBezTo>
                    <a:pt x="1148" y="1473"/>
                    <a:pt x="1474" y="1148"/>
                    <a:pt x="1474" y="744"/>
                  </a:cubicBezTo>
                  <a:cubicBezTo>
                    <a:pt x="1474" y="357"/>
                    <a:pt x="1148" y="31"/>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85;p65">
              <a:extLst>
                <a:ext uri="{FF2B5EF4-FFF2-40B4-BE49-F238E27FC236}">
                  <a16:creationId xmlns="" xmlns:a16="http://schemas.microsoft.com/office/drawing/2014/main" id="{B042850E-995F-4D82-8EBB-DCD66EC655C2}"/>
                </a:ext>
              </a:extLst>
            </p:cNvPr>
            <p:cNvSpPr/>
            <p:nvPr/>
          </p:nvSpPr>
          <p:spPr>
            <a:xfrm>
              <a:off x="6352003" y="3721065"/>
              <a:ext cx="46840" cy="43955"/>
            </a:xfrm>
            <a:custGeom>
              <a:avLst/>
              <a:gdLst/>
              <a:ahLst/>
              <a:cxnLst/>
              <a:rect l="l" t="t" r="r" b="b"/>
              <a:pathLst>
                <a:path w="1474" h="1474" extrusionOk="0">
                  <a:moveTo>
                    <a:pt x="745" y="0"/>
                  </a:moveTo>
                  <a:cubicBezTo>
                    <a:pt x="326" y="0"/>
                    <a:pt x="0" y="341"/>
                    <a:pt x="0" y="744"/>
                  </a:cubicBezTo>
                  <a:cubicBezTo>
                    <a:pt x="0" y="1148"/>
                    <a:pt x="326" y="1473"/>
                    <a:pt x="745" y="1473"/>
                  </a:cubicBezTo>
                  <a:cubicBezTo>
                    <a:pt x="1148" y="1473"/>
                    <a:pt x="1474" y="1148"/>
                    <a:pt x="1474" y="744"/>
                  </a:cubicBezTo>
                  <a:cubicBezTo>
                    <a:pt x="1474" y="357"/>
                    <a:pt x="1148" y="31"/>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86;p65">
              <a:extLst>
                <a:ext uri="{FF2B5EF4-FFF2-40B4-BE49-F238E27FC236}">
                  <a16:creationId xmlns="" xmlns:a16="http://schemas.microsoft.com/office/drawing/2014/main" id="{BDD78B0C-C308-4961-90AE-7888CE177D75}"/>
                </a:ext>
              </a:extLst>
            </p:cNvPr>
            <p:cNvSpPr/>
            <p:nvPr/>
          </p:nvSpPr>
          <p:spPr>
            <a:xfrm>
              <a:off x="5425513" y="1824013"/>
              <a:ext cx="1627867" cy="2074652"/>
            </a:xfrm>
            <a:custGeom>
              <a:avLst/>
              <a:gdLst/>
              <a:ahLst/>
              <a:cxnLst/>
              <a:rect l="l" t="t" r="r" b="b"/>
              <a:pathLst>
                <a:path w="52780" h="67266" extrusionOk="0">
                  <a:moveTo>
                    <a:pt x="44683" y="2311"/>
                  </a:moveTo>
                  <a:cubicBezTo>
                    <a:pt x="47847" y="2311"/>
                    <a:pt x="50453" y="4917"/>
                    <a:pt x="50453" y="8065"/>
                  </a:cubicBezTo>
                  <a:lnTo>
                    <a:pt x="50453" y="59200"/>
                  </a:lnTo>
                  <a:cubicBezTo>
                    <a:pt x="50453" y="62349"/>
                    <a:pt x="47847" y="64954"/>
                    <a:pt x="44683" y="64954"/>
                  </a:cubicBezTo>
                  <a:lnTo>
                    <a:pt x="8065" y="64954"/>
                  </a:lnTo>
                  <a:cubicBezTo>
                    <a:pt x="4901" y="64954"/>
                    <a:pt x="2311" y="62349"/>
                    <a:pt x="2311" y="59200"/>
                  </a:cubicBezTo>
                  <a:lnTo>
                    <a:pt x="2311" y="8065"/>
                  </a:lnTo>
                  <a:cubicBezTo>
                    <a:pt x="2311" y="4917"/>
                    <a:pt x="4901" y="2311"/>
                    <a:pt x="8065" y="2311"/>
                  </a:cubicBezTo>
                  <a:close/>
                  <a:moveTo>
                    <a:pt x="8065" y="0"/>
                  </a:moveTo>
                  <a:cubicBezTo>
                    <a:pt x="3629" y="0"/>
                    <a:pt x="0" y="3629"/>
                    <a:pt x="0" y="8065"/>
                  </a:cubicBezTo>
                  <a:lnTo>
                    <a:pt x="0" y="59200"/>
                  </a:lnTo>
                  <a:cubicBezTo>
                    <a:pt x="0" y="63636"/>
                    <a:pt x="3629" y="67265"/>
                    <a:pt x="8065" y="67265"/>
                  </a:cubicBezTo>
                  <a:lnTo>
                    <a:pt x="44683" y="67265"/>
                  </a:lnTo>
                  <a:cubicBezTo>
                    <a:pt x="49119" y="67265"/>
                    <a:pt x="52748" y="63636"/>
                    <a:pt x="52748" y="59200"/>
                  </a:cubicBezTo>
                  <a:lnTo>
                    <a:pt x="52748" y="8065"/>
                  </a:lnTo>
                  <a:cubicBezTo>
                    <a:pt x="52779" y="3629"/>
                    <a:pt x="49150" y="0"/>
                    <a:pt x="44683" y="0"/>
                  </a:cubicBezTo>
                  <a:close/>
                </a:path>
              </a:pathLst>
            </a:custGeom>
            <a:solidFill>
              <a:srgbClr val="356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87;p65">
              <a:extLst>
                <a:ext uri="{FF2B5EF4-FFF2-40B4-BE49-F238E27FC236}">
                  <a16:creationId xmlns="" xmlns:a16="http://schemas.microsoft.com/office/drawing/2014/main" id="{AD2C7DB8-9D71-40E3-9FD9-C58C8A04F784}"/>
                </a:ext>
              </a:extLst>
            </p:cNvPr>
            <p:cNvSpPr/>
            <p:nvPr/>
          </p:nvSpPr>
          <p:spPr>
            <a:xfrm>
              <a:off x="5845097" y="2300030"/>
              <a:ext cx="783665" cy="735868"/>
            </a:xfrm>
            <a:custGeom>
              <a:avLst/>
              <a:gdLst/>
              <a:ahLst/>
              <a:cxnLst/>
              <a:rect l="l" t="t" r="r" b="b"/>
              <a:pathLst>
                <a:path w="24661" h="24677" fill="none" extrusionOk="0">
                  <a:moveTo>
                    <a:pt x="0" y="12330"/>
                  </a:moveTo>
                  <a:cubicBezTo>
                    <a:pt x="0" y="5522"/>
                    <a:pt x="5522" y="0"/>
                    <a:pt x="12330" y="0"/>
                  </a:cubicBezTo>
                  <a:cubicBezTo>
                    <a:pt x="19139" y="0"/>
                    <a:pt x="24660" y="5522"/>
                    <a:pt x="24660" y="12330"/>
                  </a:cubicBezTo>
                  <a:cubicBezTo>
                    <a:pt x="24660" y="19139"/>
                    <a:pt x="19139" y="24661"/>
                    <a:pt x="12330" y="24661"/>
                  </a:cubicBezTo>
                  <a:cubicBezTo>
                    <a:pt x="5506" y="24676"/>
                    <a:pt x="0" y="19155"/>
                    <a:pt x="0" y="12330"/>
                  </a:cubicBezTo>
                  <a:close/>
                </a:path>
              </a:pathLst>
            </a:custGeom>
            <a:noFill/>
            <a:ln w="4275" cap="flat" cmpd="sng">
              <a:solidFill>
                <a:schemeClr val="lt2"/>
              </a:solidFill>
              <a:prstDash val="solid"/>
              <a:miter lim="15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88;p65">
              <a:extLst>
                <a:ext uri="{FF2B5EF4-FFF2-40B4-BE49-F238E27FC236}">
                  <a16:creationId xmlns="" xmlns:a16="http://schemas.microsoft.com/office/drawing/2014/main" id="{4E8F8BC1-33AC-49E9-9BA0-FC93E5D2AAD2}"/>
                </a:ext>
              </a:extLst>
            </p:cNvPr>
            <p:cNvSpPr/>
            <p:nvPr/>
          </p:nvSpPr>
          <p:spPr>
            <a:xfrm>
              <a:off x="5991458" y="2557181"/>
              <a:ext cx="452956" cy="337205"/>
            </a:xfrm>
            <a:custGeom>
              <a:avLst/>
              <a:gdLst/>
              <a:ahLst/>
              <a:cxnLst/>
              <a:rect l="l" t="t" r="r" b="b"/>
              <a:pathLst>
                <a:path w="14254" h="11308" extrusionOk="0">
                  <a:moveTo>
                    <a:pt x="6189" y="1"/>
                  </a:moveTo>
                  <a:cubicBezTo>
                    <a:pt x="6173" y="1"/>
                    <a:pt x="6173" y="1"/>
                    <a:pt x="6158" y="32"/>
                  </a:cubicBezTo>
                  <a:lnTo>
                    <a:pt x="3831" y="2234"/>
                  </a:lnTo>
                  <a:cubicBezTo>
                    <a:pt x="3645" y="2389"/>
                    <a:pt x="3645" y="2668"/>
                    <a:pt x="3800" y="2854"/>
                  </a:cubicBezTo>
                  <a:cubicBezTo>
                    <a:pt x="3909" y="2947"/>
                    <a:pt x="4017" y="3010"/>
                    <a:pt x="4142" y="3010"/>
                  </a:cubicBezTo>
                  <a:cubicBezTo>
                    <a:pt x="4266" y="3010"/>
                    <a:pt x="4390" y="2932"/>
                    <a:pt x="4452" y="2854"/>
                  </a:cubicBezTo>
                  <a:lnTo>
                    <a:pt x="6204" y="978"/>
                  </a:lnTo>
                  <a:cubicBezTo>
                    <a:pt x="6251" y="931"/>
                    <a:pt x="6313" y="916"/>
                    <a:pt x="6344" y="916"/>
                  </a:cubicBezTo>
                  <a:lnTo>
                    <a:pt x="7647" y="916"/>
                  </a:lnTo>
                  <a:cubicBezTo>
                    <a:pt x="7709" y="916"/>
                    <a:pt x="7802" y="962"/>
                    <a:pt x="7817" y="1040"/>
                  </a:cubicBezTo>
                  <a:cubicBezTo>
                    <a:pt x="7833" y="1133"/>
                    <a:pt x="7833" y="1210"/>
                    <a:pt x="7786" y="1272"/>
                  </a:cubicBezTo>
                  <a:lnTo>
                    <a:pt x="3366" y="6189"/>
                  </a:lnTo>
                  <a:cubicBezTo>
                    <a:pt x="3335" y="6205"/>
                    <a:pt x="3320" y="6205"/>
                    <a:pt x="3304" y="6205"/>
                  </a:cubicBezTo>
                  <a:cubicBezTo>
                    <a:pt x="3257" y="6236"/>
                    <a:pt x="3242" y="6236"/>
                    <a:pt x="3211" y="6236"/>
                  </a:cubicBezTo>
                  <a:lnTo>
                    <a:pt x="652" y="6236"/>
                  </a:lnTo>
                  <a:cubicBezTo>
                    <a:pt x="280" y="6236"/>
                    <a:pt x="0" y="6484"/>
                    <a:pt x="0" y="6794"/>
                  </a:cubicBezTo>
                  <a:cubicBezTo>
                    <a:pt x="0" y="6949"/>
                    <a:pt x="62" y="7089"/>
                    <a:pt x="156" y="7213"/>
                  </a:cubicBezTo>
                  <a:cubicBezTo>
                    <a:pt x="280" y="7337"/>
                    <a:pt x="419" y="7399"/>
                    <a:pt x="590" y="7399"/>
                  </a:cubicBezTo>
                  <a:lnTo>
                    <a:pt x="4142" y="7399"/>
                  </a:lnTo>
                  <a:cubicBezTo>
                    <a:pt x="4157" y="7399"/>
                    <a:pt x="4157" y="7399"/>
                    <a:pt x="4173" y="7368"/>
                  </a:cubicBezTo>
                  <a:lnTo>
                    <a:pt x="6173" y="5258"/>
                  </a:lnTo>
                  <a:cubicBezTo>
                    <a:pt x="6189" y="5243"/>
                    <a:pt x="6235" y="5227"/>
                    <a:pt x="6313" y="5227"/>
                  </a:cubicBezTo>
                  <a:cubicBezTo>
                    <a:pt x="6359" y="5227"/>
                    <a:pt x="6406" y="5243"/>
                    <a:pt x="6437" y="5274"/>
                  </a:cubicBezTo>
                  <a:lnTo>
                    <a:pt x="8283" y="7197"/>
                  </a:lnTo>
                  <a:cubicBezTo>
                    <a:pt x="8314" y="7244"/>
                    <a:pt x="8345" y="7290"/>
                    <a:pt x="8345" y="7352"/>
                  </a:cubicBezTo>
                  <a:lnTo>
                    <a:pt x="7833" y="10532"/>
                  </a:lnTo>
                  <a:cubicBezTo>
                    <a:pt x="7786" y="10857"/>
                    <a:pt x="7895" y="11137"/>
                    <a:pt x="8143" y="11245"/>
                  </a:cubicBezTo>
                  <a:cubicBezTo>
                    <a:pt x="8221" y="11292"/>
                    <a:pt x="8298" y="11307"/>
                    <a:pt x="8376" y="11307"/>
                  </a:cubicBezTo>
                  <a:cubicBezTo>
                    <a:pt x="8453" y="11307"/>
                    <a:pt x="8562" y="11292"/>
                    <a:pt x="8732" y="11245"/>
                  </a:cubicBezTo>
                  <a:cubicBezTo>
                    <a:pt x="8856" y="11168"/>
                    <a:pt x="8981" y="11028"/>
                    <a:pt x="9043" y="10873"/>
                  </a:cubicBezTo>
                  <a:lnTo>
                    <a:pt x="9818" y="6685"/>
                  </a:lnTo>
                  <a:cubicBezTo>
                    <a:pt x="9818" y="6670"/>
                    <a:pt x="9818" y="6654"/>
                    <a:pt x="9787" y="6639"/>
                  </a:cubicBezTo>
                  <a:lnTo>
                    <a:pt x="7538" y="4405"/>
                  </a:lnTo>
                  <a:cubicBezTo>
                    <a:pt x="7492" y="4328"/>
                    <a:pt x="7461" y="4281"/>
                    <a:pt x="7461" y="4235"/>
                  </a:cubicBezTo>
                  <a:cubicBezTo>
                    <a:pt x="7461" y="4173"/>
                    <a:pt x="7492" y="4142"/>
                    <a:pt x="7523" y="4095"/>
                  </a:cubicBezTo>
                  <a:lnTo>
                    <a:pt x="9601" y="2001"/>
                  </a:lnTo>
                  <a:cubicBezTo>
                    <a:pt x="9632" y="1970"/>
                    <a:pt x="9678" y="1939"/>
                    <a:pt x="9740" y="1939"/>
                  </a:cubicBezTo>
                  <a:cubicBezTo>
                    <a:pt x="9771" y="1939"/>
                    <a:pt x="9834" y="1955"/>
                    <a:pt x="9865" y="2001"/>
                  </a:cubicBezTo>
                  <a:lnTo>
                    <a:pt x="11245" y="3382"/>
                  </a:lnTo>
                  <a:cubicBezTo>
                    <a:pt x="11322" y="3459"/>
                    <a:pt x="11416" y="3490"/>
                    <a:pt x="11540" y="3490"/>
                  </a:cubicBezTo>
                  <a:cubicBezTo>
                    <a:pt x="11664" y="3490"/>
                    <a:pt x="11757" y="3459"/>
                    <a:pt x="11850" y="3382"/>
                  </a:cubicBezTo>
                  <a:lnTo>
                    <a:pt x="14099" y="1133"/>
                  </a:lnTo>
                  <a:cubicBezTo>
                    <a:pt x="14254" y="978"/>
                    <a:pt x="14254" y="699"/>
                    <a:pt x="14083" y="528"/>
                  </a:cubicBezTo>
                  <a:cubicBezTo>
                    <a:pt x="14006" y="450"/>
                    <a:pt x="13882" y="404"/>
                    <a:pt x="13773" y="404"/>
                  </a:cubicBezTo>
                  <a:cubicBezTo>
                    <a:pt x="13633" y="404"/>
                    <a:pt x="13540" y="450"/>
                    <a:pt x="13463" y="528"/>
                  </a:cubicBezTo>
                  <a:lnTo>
                    <a:pt x="12098" y="1908"/>
                  </a:lnTo>
                  <a:cubicBezTo>
                    <a:pt x="11989" y="2017"/>
                    <a:pt x="11803" y="2094"/>
                    <a:pt x="11633" y="2094"/>
                  </a:cubicBezTo>
                  <a:cubicBezTo>
                    <a:pt x="11462" y="2094"/>
                    <a:pt x="11307" y="2048"/>
                    <a:pt x="11198" y="1924"/>
                  </a:cubicBezTo>
                  <a:lnTo>
                    <a:pt x="9291" y="156"/>
                  </a:lnTo>
                  <a:cubicBezTo>
                    <a:pt x="9213" y="63"/>
                    <a:pt x="9058" y="1"/>
                    <a:pt x="8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89;p65">
              <a:extLst>
                <a:ext uri="{FF2B5EF4-FFF2-40B4-BE49-F238E27FC236}">
                  <a16:creationId xmlns="" xmlns:a16="http://schemas.microsoft.com/office/drawing/2014/main" id="{1025648F-723A-4DFE-87B1-D0A3CE210BC3}"/>
                </a:ext>
              </a:extLst>
            </p:cNvPr>
            <p:cNvSpPr/>
            <p:nvPr/>
          </p:nvSpPr>
          <p:spPr>
            <a:xfrm>
              <a:off x="5988503" y="2556257"/>
              <a:ext cx="452162" cy="340425"/>
            </a:xfrm>
            <a:custGeom>
              <a:avLst/>
              <a:gdLst/>
              <a:ahLst/>
              <a:cxnLst/>
              <a:rect l="l" t="t" r="r" b="b"/>
              <a:pathLst>
                <a:path w="14229" h="11416" extrusionOk="0">
                  <a:moveTo>
                    <a:pt x="14079" y="619"/>
                  </a:moveTo>
                  <a:cubicBezTo>
                    <a:pt x="14109" y="655"/>
                    <a:pt x="14134" y="695"/>
                    <a:pt x="14152" y="737"/>
                  </a:cubicBezTo>
                  <a:lnTo>
                    <a:pt x="14152" y="737"/>
                  </a:lnTo>
                  <a:cubicBezTo>
                    <a:pt x="14136" y="695"/>
                    <a:pt x="14113" y="655"/>
                    <a:pt x="14083" y="621"/>
                  </a:cubicBezTo>
                  <a:lnTo>
                    <a:pt x="14079" y="619"/>
                  </a:lnTo>
                  <a:close/>
                  <a:moveTo>
                    <a:pt x="9245" y="199"/>
                  </a:moveTo>
                  <a:lnTo>
                    <a:pt x="9245" y="199"/>
                  </a:lnTo>
                  <a:cubicBezTo>
                    <a:pt x="9245" y="200"/>
                    <a:pt x="9244" y="201"/>
                    <a:pt x="9244" y="202"/>
                  </a:cubicBezTo>
                  <a:lnTo>
                    <a:pt x="11152" y="1970"/>
                  </a:lnTo>
                  <a:cubicBezTo>
                    <a:pt x="11173" y="1988"/>
                    <a:pt x="11195" y="2005"/>
                    <a:pt x="11218" y="2021"/>
                  </a:cubicBezTo>
                  <a:lnTo>
                    <a:pt x="11218" y="2021"/>
                  </a:lnTo>
                  <a:cubicBezTo>
                    <a:pt x="11217" y="2019"/>
                    <a:pt x="11215" y="2018"/>
                    <a:pt x="11214" y="2017"/>
                  </a:cubicBezTo>
                  <a:lnTo>
                    <a:pt x="9306" y="249"/>
                  </a:lnTo>
                  <a:cubicBezTo>
                    <a:pt x="9289" y="231"/>
                    <a:pt x="9268" y="214"/>
                    <a:pt x="9245" y="199"/>
                  </a:cubicBezTo>
                  <a:close/>
                  <a:moveTo>
                    <a:pt x="13695" y="435"/>
                  </a:moveTo>
                  <a:cubicBezTo>
                    <a:pt x="13556" y="435"/>
                    <a:pt x="13432" y="497"/>
                    <a:pt x="13339" y="575"/>
                  </a:cubicBezTo>
                  <a:lnTo>
                    <a:pt x="11989" y="1955"/>
                  </a:lnTo>
                  <a:cubicBezTo>
                    <a:pt x="11865" y="2063"/>
                    <a:pt x="11710" y="2125"/>
                    <a:pt x="11555" y="2125"/>
                  </a:cubicBezTo>
                  <a:cubicBezTo>
                    <a:pt x="11430" y="2125"/>
                    <a:pt x="11315" y="2085"/>
                    <a:pt x="11218" y="2021"/>
                  </a:cubicBezTo>
                  <a:lnTo>
                    <a:pt x="11218" y="2021"/>
                  </a:lnTo>
                  <a:cubicBezTo>
                    <a:pt x="11342" y="2127"/>
                    <a:pt x="11526" y="2188"/>
                    <a:pt x="11695" y="2188"/>
                  </a:cubicBezTo>
                  <a:cubicBezTo>
                    <a:pt x="11881" y="2188"/>
                    <a:pt x="12067" y="2110"/>
                    <a:pt x="12191" y="1970"/>
                  </a:cubicBezTo>
                  <a:lnTo>
                    <a:pt x="13556" y="606"/>
                  </a:lnTo>
                  <a:cubicBezTo>
                    <a:pt x="13618" y="543"/>
                    <a:pt x="13711" y="497"/>
                    <a:pt x="13804" y="497"/>
                  </a:cubicBezTo>
                  <a:cubicBezTo>
                    <a:pt x="13897" y="497"/>
                    <a:pt x="14006" y="543"/>
                    <a:pt x="14052" y="606"/>
                  </a:cubicBezTo>
                  <a:lnTo>
                    <a:pt x="14079" y="619"/>
                  </a:lnTo>
                  <a:lnTo>
                    <a:pt x="14079" y="619"/>
                  </a:lnTo>
                  <a:cubicBezTo>
                    <a:pt x="14070" y="609"/>
                    <a:pt x="14061" y="599"/>
                    <a:pt x="14052" y="590"/>
                  </a:cubicBezTo>
                  <a:lnTo>
                    <a:pt x="14037" y="575"/>
                  </a:lnTo>
                  <a:cubicBezTo>
                    <a:pt x="13959" y="497"/>
                    <a:pt x="13819" y="435"/>
                    <a:pt x="13695" y="435"/>
                  </a:cubicBezTo>
                  <a:close/>
                  <a:moveTo>
                    <a:pt x="14152" y="737"/>
                  </a:moveTo>
                  <a:cubicBezTo>
                    <a:pt x="14200" y="867"/>
                    <a:pt x="14177" y="1020"/>
                    <a:pt x="14083" y="1102"/>
                  </a:cubicBezTo>
                  <a:lnTo>
                    <a:pt x="11865" y="3366"/>
                  </a:lnTo>
                  <a:cubicBezTo>
                    <a:pt x="11788" y="3428"/>
                    <a:pt x="11695" y="3475"/>
                    <a:pt x="11602" y="3475"/>
                  </a:cubicBezTo>
                  <a:cubicBezTo>
                    <a:pt x="11493" y="3475"/>
                    <a:pt x="11400" y="3428"/>
                    <a:pt x="11338" y="3366"/>
                  </a:cubicBezTo>
                  <a:lnTo>
                    <a:pt x="9973" y="1986"/>
                  </a:lnTo>
                  <a:cubicBezTo>
                    <a:pt x="9911" y="1939"/>
                    <a:pt x="9849" y="1924"/>
                    <a:pt x="9787" y="1924"/>
                  </a:cubicBezTo>
                  <a:cubicBezTo>
                    <a:pt x="9740" y="1924"/>
                    <a:pt x="9663" y="1939"/>
                    <a:pt x="9616" y="1986"/>
                  </a:cubicBezTo>
                  <a:lnTo>
                    <a:pt x="7538" y="4080"/>
                  </a:lnTo>
                  <a:cubicBezTo>
                    <a:pt x="7497" y="4135"/>
                    <a:pt x="7468" y="4178"/>
                    <a:pt x="7462" y="4241"/>
                  </a:cubicBezTo>
                  <a:lnTo>
                    <a:pt x="7462" y="4241"/>
                  </a:lnTo>
                  <a:cubicBezTo>
                    <a:pt x="7469" y="4229"/>
                    <a:pt x="7479" y="4216"/>
                    <a:pt x="7492" y="4204"/>
                  </a:cubicBezTo>
                  <a:lnTo>
                    <a:pt x="9554" y="2110"/>
                  </a:lnTo>
                  <a:cubicBezTo>
                    <a:pt x="9585" y="2094"/>
                    <a:pt x="9616" y="2063"/>
                    <a:pt x="9663" y="2063"/>
                  </a:cubicBezTo>
                  <a:cubicBezTo>
                    <a:pt x="9694" y="2063"/>
                    <a:pt x="9740" y="2094"/>
                    <a:pt x="9756" y="2110"/>
                  </a:cubicBezTo>
                  <a:lnTo>
                    <a:pt x="11136" y="3490"/>
                  </a:lnTo>
                  <a:cubicBezTo>
                    <a:pt x="11214" y="3568"/>
                    <a:pt x="11322" y="3614"/>
                    <a:pt x="11462" y="3614"/>
                  </a:cubicBezTo>
                  <a:cubicBezTo>
                    <a:pt x="11571" y="3614"/>
                    <a:pt x="11710" y="3583"/>
                    <a:pt x="11803" y="3506"/>
                  </a:cubicBezTo>
                  <a:lnTo>
                    <a:pt x="14052" y="1257"/>
                  </a:lnTo>
                  <a:cubicBezTo>
                    <a:pt x="14195" y="1126"/>
                    <a:pt x="14228" y="913"/>
                    <a:pt x="14152" y="737"/>
                  </a:cubicBezTo>
                  <a:close/>
                  <a:moveTo>
                    <a:pt x="7462" y="4241"/>
                  </a:moveTo>
                  <a:cubicBezTo>
                    <a:pt x="7451" y="4260"/>
                    <a:pt x="7445" y="4278"/>
                    <a:pt x="7445" y="4297"/>
                  </a:cubicBezTo>
                  <a:cubicBezTo>
                    <a:pt x="7445" y="4312"/>
                    <a:pt x="7461" y="4359"/>
                    <a:pt x="7523" y="4421"/>
                  </a:cubicBezTo>
                  <a:lnTo>
                    <a:pt x="7550" y="4448"/>
                  </a:lnTo>
                  <a:lnTo>
                    <a:pt x="7550" y="4448"/>
                  </a:lnTo>
                  <a:cubicBezTo>
                    <a:pt x="7486" y="4382"/>
                    <a:pt x="7461" y="4337"/>
                    <a:pt x="7461" y="4266"/>
                  </a:cubicBezTo>
                  <a:cubicBezTo>
                    <a:pt x="7461" y="4257"/>
                    <a:pt x="7461" y="4249"/>
                    <a:pt x="7462" y="4241"/>
                  </a:cubicBezTo>
                  <a:close/>
                  <a:moveTo>
                    <a:pt x="7550" y="4448"/>
                  </a:moveTo>
                  <a:lnTo>
                    <a:pt x="7550" y="4448"/>
                  </a:lnTo>
                  <a:cubicBezTo>
                    <a:pt x="7556" y="4454"/>
                    <a:pt x="7562" y="4461"/>
                    <a:pt x="7569" y="4467"/>
                  </a:cubicBezTo>
                  <a:lnTo>
                    <a:pt x="9815" y="6698"/>
                  </a:lnTo>
                  <a:lnTo>
                    <a:pt x="9815" y="6698"/>
                  </a:lnTo>
                  <a:cubicBezTo>
                    <a:pt x="9810" y="6676"/>
                    <a:pt x="9799" y="6657"/>
                    <a:pt x="9771" y="6639"/>
                  </a:cubicBezTo>
                  <a:lnTo>
                    <a:pt x="7550" y="4448"/>
                  </a:lnTo>
                  <a:close/>
                  <a:moveTo>
                    <a:pt x="9815" y="6698"/>
                  </a:moveTo>
                  <a:lnTo>
                    <a:pt x="9815" y="6698"/>
                  </a:lnTo>
                  <a:cubicBezTo>
                    <a:pt x="9816" y="6701"/>
                    <a:pt x="9816" y="6705"/>
                    <a:pt x="9817" y="6708"/>
                  </a:cubicBezTo>
                  <a:lnTo>
                    <a:pt x="9817" y="6708"/>
                  </a:lnTo>
                  <a:lnTo>
                    <a:pt x="9818" y="6701"/>
                  </a:lnTo>
                  <a:lnTo>
                    <a:pt x="9815" y="6698"/>
                  </a:lnTo>
                  <a:close/>
                  <a:moveTo>
                    <a:pt x="6251" y="1"/>
                  </a:moveTo>
                  <a:cubicBezTo>
                    <a:pt x="6204" y="1"/>
                    <a:pt x="6189" y="16"/>
                    <a:pt x="6173" y="32"/>
                  </a:cubicBezTo>
                  <a:lnTo>
                    <a:pt x="3847" y="2250"/>
                  </a:lnTo>
                  <a:cubicBezTo>
                    <a:pt x="3645" y="2436"/>
                    <a:pt x="3630" y="2746"/>
                    <a:pt x="3800" y="2947"/>
                  </a:cubicBezTo>
                  <a:cubicBezTo>
                    <a:pt x="3924" y="3056"/>
                    <a:pt x="4048" y="3118"/>
                    <a:pt x="4172" y="3118"/>
                  </a:cubicBezTo>
                  <a:cubicBezTo>
                    <a:pt x="4312" y="3118"/>
                    <a:pt x="4467" y="3041"/>
                    <a:pt x="4514" y="2947"/>
                  </a:cubicBezTo>
                  <a:lnTo>
                    <a:pt x="6282" y="1086"/>
                  </a:lnTo>
                  <a:cubicBezTo>
                    <a:pt x="6297" y="1071"/>
                    <a:pt x="6359" y="1040"/>
                    <a:pt x="6375" y="1040"/>
                  </a:cubicBezTo>
                  <a:lnTo>
                    <a:pt x="7678" y="1040"/>
                  </a:lnTo>
                  <a:cubicBezTo>
                    <a:pt x="7724" y="1040"/>
                    <a:pt x="7802" y="1071"/>
                    <a:pt x="7802" y="1117"/>
                  </a:cubicBezTo>
                  <a:cubicBezTo>
                    <a:pt x="7817" y="1241"/>
                    <a:pt x="7802" y="1272"/>
                    <a:pt x="7771" y="1288"/>
                  </a:cubicBezTo>
                  <a:lnTo>
                    <a:pt x="3381" y="6220"/>
                  </a:lnTo>
                  <a:lnTo>
                    <a:pt x="3335" y="6220"/>
                  </a:lnTo>
                  <a:cubicBezTo>
                    <a:pt x="3319" y="6220"/>
                    <a:pt x="3273" y="6236"/>
                    <a:pt x="3257" y="6236"/>
                  </a:cubicBezTo>
                  <a:lnTo>
                    <a:pt x="698" y="6236"/>
                  </a:lnTo>
                  <a:cubicBezTo>
                    <a:pt x="311" y="6236"/>
                    <a:pt x="0" y="6515"/>
                    <a:pt x="0" y="6856"/>
                  </a:cubicBezTo>
                  <a:cubicBezTo>
                    <a:pt x="0" y="7026"/>
                    <a:pt x="62" y="7197"/>
                    <a:pt x="155" y="7321"/>
                  </a:cubicBezTo>
                  <a:cubicBezTo>
                    <a:pt x="295" y="7461"/>
                    <a:pt x="450" y="7523"/>
                    <a:pt x="636" y="7523"/>
                  </a:cubicBezTo>
                  <a:lnTo>
                    <a:pt x="4188" y="7523"/>
                  </a:lnTo>
                  <a:cubicBezTo>
                    <a:pt x="4235" y="7523"/>
                    <a:pt x="4250" y="7492"/>
                    <a:pt x="4266" y="7476"/>
                  </a:cubicBezTo>
                  <a:lnTo>
                    <a:pt x="6251" y="5367"/>
                  </a:lnTo>
                  <a:lnTo>
                    <a:pt x="6266" y="5351"/>
                  </a:lnTo>
                  <a:cubicBezTo>
                    <a:pt x="6266" y="5351"/>
                    <a:pt x="6297" y="5320"/>
                    <a:pt x="6344" y="5320"/>
                  </a:cubicBezTo>
                  <a:cubicBezTo>
                    <a:pt x="6375" y="5320"/>
                    <a:pt x="6406" y="5351"/>
                    <a:pt x="6437" y="5367"/>
                  </a:cubicBezTo>
                  <a:lnTo>
                    <a:pt x="8283" y="7290"/>
                  </a:lnTo>
                  <a:cubicBezTo>
                    <a:pt x="8314" y="7321"/>
                    <a:pt x="8314" y="7368"/>
                    <a:pt x="8314" y="7414"/>
                  </a:cubicBezTo>
                  <a:lnTo>
                    <a:pt x="7817" y="10578"/>
                  </a:lnTo>
                  <a:cubicBezTo>
                    <a:pt x="7755" y="10935"/>
                    <a:pt x="7895" y="11245"/>
                    <a:pt x="8158" y="11354"/>
                  </a:cubicBezTo>
                  <a:cubicBezTo>
                    <a:pt x="8236" y="11400"/>
                    <a:pt x="8345" y="11416"/>
                    <a:pt x="8422" y="11416"/>
                  </a:cubicBezTo>
                  <a:cubicBezTo>
                    <a:pt x="8515" y="11416"/>
                    <a:pt x="8593" y="11400"/>
                    <a:pt x="8686" y="11354"/>
                  </a:cubicBezTo>
                  <a:cubicBezTo>
                    <a:pt x="8841" y="11261"/>
                    <a:pt x="8980" y="11121"/>
                    <a:pt x="9042" y="10950"/>
                  </a:cubicBezTo>
                  <a:lnTo>
                    <a:pt x="9042" y="10935"/>
                  </a:lnTo>
                  <a:lnTo>
                    <a:pt x="9818" y="6747"/>
                  </a:lnTo>
                  <a:cubicBezTo>
                    <a:pt x="9818" y="6733"/>
                    <a:pt x="9818" y="6720"/>
                    <a:pt x="9817" y="6708"/>
                  </a:cubicBezTo>
                  <a:lnTo>
                    <a:pt x="9817" y="6708"/>
                  </a:lnTo>
                  <a:lnTo>
                    <a:pt x="9042" y="10888"/>
                  </a:lnTo>
                  <a:cubicBezTo>
                    <a:pt x="8980" y="11028"/>
                    <a:pt x="8887" y="11137"/>
                    <a:pt x="8748" y="11230"/>
                  </a:cubicBezTo>
                  <a:cubicBezTo>
                    <a:pt x="8670" y="11245"/>
                    <a:pt x="8593" y="11276"/>
                    <a:pt x="8515" y="11276"/>
                  </a:cubicBezTo>
                  <a:cubicBezTo>
                    <a:pt x="8453" y="11276"/>
                    <a:pt x="8376" y="11261"/>
                    <a:pt x="8298" y="11230"/>
                  </a:cubicBezTo>
                  <a:cubicBezTo>
                    <a:pt x="8065" y="11121"/>
                    <a:pt x="7972" y="10857"/>
                    <a:pt x="8003" y="10563"/>
                  </a:cubicBezTo>
                  <a:lnTo>
                    <a:pt x="8515" y="7383"/>
                  </a:lnTo>
                  <a:cubicBezTo>
                    <a:pt x="8515" y="7306"/>
                    <a:pt x="8500" y="7228"/>
                    <a:pt x="8438" y="7166"/>
                  </a:cubicBezTo>
                  <a:lnTo>
                    <a:pt x="6592" y="5258"/>
                  </a:lnTo>
                  <a:cubicBezTo>
                    <a:pt x="6530" y="5196"/>
                    <a:pt x="6499" y="5181"/>
                    <a:pt x="6421" y="5181"/>
                  </a:cubicBezTo>
                  <a:cubicBezTo>
                    <a:pt x="6344" y="5181"/>
                    <a:pt x="6266" y="5196"/>
                    <a:pt x="6251" y="5258"/>
                  </a:cubicBezTo>
                  <a:lnTo>
                    <a:pt x="4266" y="7368"/>
                  </a:lnTo>
                  <a:lnTo>
                    <a:pt x="714" y="7368"/>
                  </a:lnTo>
                  <a:cubicBezTo>
                    <a:pt x="559" y="7368"/>
                    <a:pt x="435" y="7306"/>
                    <a:pt x="326" y="7213"/>
                  </a:cubicBezTo>
                  <a:cubicBezTo>
                    <a:pt x="249" y="7120"/>
                    <a:pt x="202" y="6980"/>
                    <a:pt x="202" y="6825"/>
                  </a:cubicBezTo>
                  <a:cubicBezTo>
                    <a:pt x="202" y="6530"/>
                    <a:pt x="450" y="6313"/>
                    <a:pt x="776" y="6313"/>
                  </a:cubicBezTo>
                  <a:lnTo>
                    <a:pt x="3335" y="6313"/>
                  </a:lnTo>
                  <a:cubicBezTo>
                    <a:pt x="3413" y="6313"/>
                    <a:pt x="3475" y="6298"/>
                    <a:pt x="3506" y="6298"/>
                  </a:cubicBezTo>
                  <a:lnTo>
                    <a:pt x="7926" y="1350"/>
                  </a:lnTo>
                  <a:cubicBezTo>
                    <a:pt x="8003" y="1272"/>
                    <a:pt x="8003" y="1179"/>
                    <a:pt x="7988" y="1071"/>
                  </a:cubicBezTo>
                  <a:cubicBezTo>
                    <a:pt x="7972" y="962"/>
                    <a:pt x="7848" y="916"/>
                    <a:pt x="7755" y="916"/>
                  </a:cubicBezTo>
                  <a:lnTo>
                    <a:pt x="6452" y="916"/>
                  </a:lnTo>
                  <a:cubicBezTo>
                    <a:pt x="6390" y="916"/>
                    <a:pt x="6328" y="931"/>
                    <a:pt x="6282" y="993"/>
                  </a:cubicBezTo>
                  <a:lnTo>
                    <a:pt x="4514" y="2870"/>
                  </a:lnTo>
                  <a:cubicBezTo>
                    <a:pt x="4452" y="2947"/>
                    <a:pt x="4359" y="3010"/>
                    <a:pt x="4266" y="3010"/>
                  </a:cubicBezTo>
                  <a:cubicBezTo>
                    <a:pt x="4172" y="3010"/>
                    <a:pt x="4048" y="2947"/>
                    <a:pt x="3971" y="2870"/>
                  </a:cubicBezTo>
                  <a:cubicBezTo>
                    <a:pt x="3847" y="2715"/>
                    <a:pt x="3847" y="2482"/>
                    <a:pt x="4002" y="2327"/>
                  </a:cubicBezTo>
                  <a:lnTo>
                    <a:pt x="6328" y="109"/>
                  </a:lnTo>
                  <a:lnTo>
                    <a:pt x="8996" y="109"/>
                  </a:lnTo>
                  <a:cubicBezTo>
                    <a:pt x="9068" y="109"/>
                    <a:pt x="9168" y="146"/>
                    <a:pt x="9245" y="199"/>
                  </a:cubicBezTo>
                  <a:lnTo>
                    <a:pt x="9245" y="199"/>
                  </a:lnTo>
                  <a:cubicBezTo>
                    <a:pt x="9288" y="47"/>
                    <a:pt x="9135" y="1"/>
                    <a:pt x="8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90;p65">
              <a:extLst>
                <a:ext uri="{FF2B5EF4-FFF2-40B4-BE49-F238E27FC236}">
                  <a16:creationId xmlns="" xmlns:a16="http://schemas.microsoft.com/office/drawing/2014/main" id="{5A2E1991-65DE-4756-9C26-E805115AB0F2}"/>
                </a:ext>
              </a:extLst>
            </p:cNvPr>
            <p:cNvSpPr/>
            <p:nvPr/>
          </p:nvSpPr>
          <p:spPr>
            <a:xfrm>
              <a:off x="6306869" y="2472995"/>
              <a:ext cx="100099" cy="93456"/>
            </a:xfrm>
            <a:custGeom>
              <a:avLst/>
              <a:gdLst/>
              <a:ahLst/>
              <a:cxnLst/>
              <a:rect l="l" t="t" r="r" b="b"/>
              <a:pathLst>
                <a:path w="3150" h="3134" extrusionOk="0">
                  <a:moveTo>
                    <a:pt x="1583" y="1"/>
                  </a:moveTo>
                  <a:cubicBezTo>
                    <a:pt x="730" y="1"/>
                    <a:pt x="1" y="699"/>
                    <a:pt x="1" y="1567"/>
                  </a:cubicBezTo>
                  <a:cubicBezTo>
                    <a:pt x="32" y="2436"/>
                    <a:pt x="730" y="3134"/>
                    <a:pt x="1583" y="3134"/>
                  </a:cubicBezTo>
                  <a:cubicBezTo>
                    <a:pt x="2436" y="3134"/>
                    <a:pt x="3149" y="2436"/>
                    <a:pt x="3149" y="1567"/>
                  </a:cubicBezTo>
                  <a:cubicBezTo>
                    <a:pt x="3149" y="714"/>
                    <a:pt x="2451" y="1"/>
                    <a:pt x="1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91;p65">
              <a:extLst>
                <a:ext uri="{FF2B5EF4-FFF2-40B4-BE49-F238E27FC236}">
                  <a16:creationId xmlns="" xmlns:a16="http://schemas.microsoft.com/office/drawing/2014/main" id="{676BBFDB-95B6-4E26-8EEA-A7F37E8AA870}"/>
                </a:ext>
              </a:extLst>
            </p:cNvPr>
            <p:cNvSpPr/>
            <p:nvPr/>
          </p:nvSpPr>
          <p:spPr>
            <a:xfrm>
              <a:off x="5845097" y="2300030"/>
              <a:ext cx="783665" cy="735391"/>
            </a:xfrm>
            <a:custGeom>
              <a:avLst/>
              <a:gdLst/>
              <a:ahLst/>
              <a:cxnLst/>
              <a:rect l="l" t="t" r="r" b="b"/>
              <a:pathLst>
                <a:path w="24661" h="24661" fill="none" extrusionOk="0">
                  <a:moveTo>
                    <a:pt x="24660" y="12330"/>
                  </a:moveTo>
                  <a:cubicBezTo>
                    <a:pt x="24660" y="19139"/>
                    <a:pt x="19139" y="24661"/>
                    <a:pt x="12330" y="24661"/>
                  </a:cubicBezTo>
                  <a:cubicBezTo>
                    <a:pt x="5522" y="24661"/>
                    <a:pt x="0" y="19139"/>
                    <a:pt x="0" y="12330"/>
                  </a:cubicBezTo>
                  <a:cubicBezTo>
                    <a:pt x="0" y="5522"/>
                    <a:pt x="5522" y="0"/>
                    <a:pt x="12330" y="0"/>
                  </a:cubicBezTo>
                </a:path>
              </a:pathLst>
            </a:custGeom>
            <a:noFill/>
            <a:ln w="8925" cap="flat" cmpd="sng">
              <a:solidFill>
                <a:schemeClr val="accent1"/>
              </a:solidFill>
              <a:prstDash val="solid"/>
              <a:miter lim="15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92;p65">
              <a:extLst>
                <a:ext uri="{FF2B5EF4-FFF2-40B4-BE49-F238E27FC236}">
                  <a16:creationId xmlns="" xmlns:a16="http://schemas.microsoft.com/office/drawing/2014/main" id="{E3F4ADCD-8F48-4C74-8124-CDDABB99DC2A}"/>
                </a:ext>
              </a:extLst>
            </p:cNvPr>
            <p:cNvSpPr/>
            <p:nvPr/>
          </p:nvSpPr>
          <p:spPr>
            <a:xfrm>
              <a:off x="6236898" y="2667730"/>
              <a:ext cx="391848" cy="367710"/>
            </a:xfrm>
            <a:custGeom>
              <a:avLst/>
              <a:gdLst/>
              <a:ahLst/>
              <a:cxnLst/>
              <a:rect l="l" t="t" r="r" b="b"/>
              <a:pathLst>
                <a:path w="12331" h="12331" fill="none" extrusionOk="0">
                  <a:moveTo>
                    <a:pt x="12330" y="0"/>
                  </a:moveTo>
                  <a:cubicBezTo>
                    <a:pt x="12330" y="6809"/>
                    <a:pt x="6809" y="12331"/>
                    <a:pt x="0" y="12331"/>
                  </a:cubicBezTo>
                </a:path>
              </a:pathLst>
            </a:custGeom>
            <a:noFill/>
            <a:ln w="13175" cap="flat" cmpd="sng">
              <a:solidFill>
                <a:schemeClr val="dk2"/>
              </a:solidFill>
              <a:prstDash val="solid"/>
              <a:miter lim="15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93;p65">
              <a:extLst>
                <a:ext uri="{FF2B5EF4-FFF2-40B4-BE49-F238E27FC236}">
                  <a16:creationId xmlns="" xmlns:a16="http://schemas.microsoft.com/office/drawing/2014/main" id="{F074816C-EA87-417B-8CBD-EB2A717E8AD2}"/>
                </a:ext>
              </a:extLst>
            </p:cNvPr>
            <p:cNvSpPr/>
            <p:nvPr/>
          </p:nvSpPr>
          <p:spPr>
            <a:xfrm>
              <a:off x="6490218" y="2667730"/>
              <a:ext cx="138518" cy="281232"/>
            </a:xfrm>
            <a:custGeom>
              <a:avLst/>
              <a:gdLst/>
              <a:ahLst/>
              <a:cxnLst/>
              <a:rect l="l" t="t" r="r" b="b"/>
              <a:pathLst>
                <a:path w="4359" h="9431" fill="none" extrusionOk="0">
                  <a:moveTo>
                    <a:pt x="4358" y="0"/>
                  </a:moveTo>
                  <a:cubicBezTo>
                    <a:pt x="4358" y="3785"/>
                    <a:pt x="2652" y="7150"/>
                    <a:pt x="0" y="9430"/>
                  </a:cubicBezTo>
                </a:path>
              </a:pathLst>
            </a:custGeom>
            <a:noFill/>
            <a:ln w="17450" cap="flat" cmpd="sng">
              <a:solidFill>
                <a:schemeClr val="accent2"/>
              </a:solidFill>
              <a:prstDash val="solid"/>
              <a:miter lim="15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9507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A09E9B7-2297-4976-94AA-43B48E1A5DD1}"/>
              </a:ext>
            </a:extLst>
          </p:cNvPr>
          <p:cNvSpPr/>
          <p:nvPr/>
        </p:nvSpPr>
        <p:spPr>
          <a:xfrm>
            <a:off x="1525016" y="556706"/>
            <a:ext cx="5609228" cy="923330"/>
          </a:xfrm>
          <a:prstGeom prst="rect">
            <a:avLst/>
          </a:prstGeom>
          <a:noFill/>
        </p:spPr>
        <p:txBody>
          <a:bodyPr wrap="none" lIns="91440" tIns="45720" rIns="91440" bIns="45720">
            <a:spAutoFit/>
          </a:bodyPr>
          <a:lstStyle/>
          <a:p>
            <a:pPr algn="ctr"/>
            <a:r>
              <a:rPr lang="en-US"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Củng</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cố</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nội</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dung</a:t>
            </a:r>
          </a:p>
        </p:txBody>
      </p:sp>
      <p:sp>
        <p:nvSpPr>
          <p:cNvPr id="3" name="Rectangle 2">
            <a:extLst>
              <a:ext uri="{FF2B5EF4-FFF2-40B4-BE49-F238E27FC236}">
                <a16:creationId xmlns="" xmlns:a16="http://schemas.microsoft.com/office/drawing/2014/main" id="{4A0B1DC6-1A85-4503-BF65-35E1022C00C1}"/>
              </a:ext>
            </a:extLst>
          </p:cNvPr>
          <p:cNvSpPr/>
          <p:nvPr/>
        </p:nvSpPr>
        <p:spPr>
          <a:xfrm>
            <a:off x="2366840" y="2110085"/>
            <a:ext cx="3639138" cy="923330"/>
          </a:xfrm>
          <a:prstGeom prst="rect">
            <a:avLst/>
          </a:prstGeom>
          <a:noFill/>
        </p:spPr>
        <p:txBody>
          <a:bodyPr wrap="none" lIns="91440" tIns="45720" rIns="91440" bIns="45720">
            <a:spAutoFit/>
          </a:bodyPr>
          <a:lstStyle/>
          <a:p>
            <a:pPr algn="ct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Xuống</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lớp</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3940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17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6" name="Google Shape;326;p36"/>
          <p:cNvGrpSpPr/>
          <p:nvPr/>
        </p:nvGrpSpPr>
        <p:grpSpPr>
          <a:xfrm>
            <a:off x="5884729" y="4133164"/>
            <a:ext cx="849639" cy="685651"/>
            <a:chOff x="11091729" y="134464"/>
            <a:chExt cx="849639" cy="685651"/>
          </a:xfrm>
        </p:grpSpPr>
        <p:sp>
          <p:nvSpPr>
            <p:cNvPr id="327" name="Google Shape;327;p36"/>
            <p:cNvSpPr/>
            <p:nvPr/>
          </p:nvSpPr>
          <p:spPr>
            <a:xfrm rot="6034158">
              <a:off x="11262820" y="128520"/>
              <a:ext cx="567331" cy="697539"/>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rot="6034158">
              <a:off x="11113288" y="585080"/>
              <a:ext cx="160613" cy="177279"/>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36"/>
          <p:cNvSpPr/>
          <p:nvPr/>
        </p:nvSpPr>
        <p:spPr>
          <a:xfrm rot="-5602829">
            <a:off x="2206117" y="307074"/>
            <a:ext cx="481371" cy="591851"/>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36"/>
          <p:cNvGrpSpPr/>
          <p:nvPr/>
        </p:nvGrpSpPr>
        <p:grpSpPr>
          <a:xfrm>
            <a:off x="769875" y="952498"/>
            <a:ext cx="874751" cy="3122870"/>
            <a:chOff x="769875" y="952498"/>
            <a:chExt cx="874751" cy="3122870"/>
          </a:xfrm>
        </p:grpSpPr>
        <p:sp>
          <p:nvSpPr>
            <p:cNvPr id="331" name="Google Shape;331;p36"/>
            <p:cNvSpPr/>
            <p:nvPr/>
          </p:nvSpPr>
          <p:spPr>
            <a:xfrm>
              <a:off x="1506164" y="2347234"/>
              <a:ext cx="74632" cy="129453"/>
            </a:xfrm>
            <a:custGeom>
              <a:avLst/>
              <a:gdLst/>
              <a:ahLst/>
              <a:cxnLst/>
              <a:rect l="l" t="t" r="r" b="b"/>
              <a:pathLst>
                <a:path w="1085" h="1882" extrusionOk="0">
                  <a:moveTo>
                    <a:pt x="144" y="0"/>
                  </a:moveTo>
                  <a:lnTo>
                    <a:pt x="1" y="1251"/>
                  </a:lnTo>
                  <a:lnTo>
                    <a:pt x="596" y="1882"/>
                  </a:lnTo>
                  <a:cubicBezTo>
                    <a:pt x="1084" y="1536"/>
                    <a:pt x="394" y="643"/>
                    <a:pt x="144" y="0"/>
                  </a:cubicBezTo>
                  <a:close/>
                </a:path>
              </a:pathLst>
            </a:custGeom>
            <a:solidFill>
              <a:srgbClr val="1C4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1393148" y="1434837"/>
              <a:ext cx="251478" cy="627457"/>
            </a:xfrm>
            <a:custGeom>
              <a:avLst/>
              <a:gdLst/>
              <a:ahLst/>
              <a:cxnLst/>
              <a:rect l="l" t="t" r="r" b="b"/>
              <a:pathLst>
                <a:path w="3656" h="9122" extrusionOk="0">
                  <a:moveTo>
                    <a:pt x="1263" y="358"/>
                  </a:moveTo>
                  <a:cubicBezTo>
                    <a:pt x="2656" y="763"/>
                    <a:pt x="2751" y="1823"/>
                    <a:pt x="2858" y="3192"/>
                  </a:cubicBezTo>
                  <a:cubicBezTo>
                    <a:pt x="2953" y="4561"/>
                    <a:pt x="3144" y="5490"/>
                    <a:pt x="3406" y="6442"/>
                  </a:cubicBezTo>
                  <a:cubicBezTo>
                    <a:pt x="3656" y="7407"/>
                    <a:pt x="3227" y="8026"/>
                    <a:pt x="2406" y="8764"/>
                  </a:cubicBezTo>
                  <a:cubicBezTo>
                    <a:pt x="2406" y="8764"/>
                    <a:pt x="1751" y="9121"/>
                    <a:pt x="1882" y="8419"/>
                  </a:cubicBezTo>
                  <a:cubicBezTo>
                    <a:pt x="2084" y="7335"/>
                    <a:pt x="1584" y="7609"/>
                    <a:pt x="1858" y="6597"/>
                  </a:cubicBezTo>
                  <a:cubicBezTo>
                    <a:pt x="1977" y="6168"/>
                    <a:pt x="1644" y="4906"/>
                    <a:pt x="1644" y="4906"/>
                  </a:cubicBezTo>
                  <a:cubicBezTo>
                    <a:pt x="1644" y="4906"/>
                    <a:pt x="1" y="1"/>
                    <a:pt x="1263" y="35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829719" y="2397174"/>
              <a:ext cx="144999" cy="200027"/>
            </a:xfrm>
            <a:custGeom>
              <a:avLst/>
              <a:gdLst/>
              <a:ahLst/>
              <a:cxnLst/>
              <a:rect l="l" t="t" r="r" b="b"/>
              <a:pathLst>
                <a:path w="2108" h="2908" extrusionOk="0">
                  <a:moveTo>
                    <a:pt x="369" y="1"/>
                  </a:moveTo>
                  <a:cubicBezTo>
                    <a:pt x="83" y="858"/>
                    <a:pt x="0" y="2156"/>
                    <a:pt x="143" y="2513"/>
                  </a:cubicBezTo>
                  <a:cubicBezTo>
                    <a:pt x="232" y="2767"/>
                    <a:pt x="607" y="2908"/>
                    <a:pt x="992" y="2908"/>
                  </a:cubicBezTo>
                  <a:cubicBezTo>
                    <a:pt x="1221" y="2908"/>
                    <a:pt x="1453" y="2858"/>
                    <a:pt x="1631" y="2751"/>
                  </a:cubicBezTo>
                  <a:cubicBezTo>
                    <a:pt x="2107" y="2465"/>
                    <a:pt x="369" y="1"/>
                    <a:pt x="369" y="1"/>
                  </a:cubicBezTo>
                  <a:close/>
                </a:path>
              </a:pathLst>
            </a:custGeom>
            <a:solidFill>
              <a:srgbClr val="1C4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769875" y="1431604"/>
              <a:ext cx="294950" cy="615901"/>
            </a:xfrm>
            <a:custGeom>
              <a:avLst/>
              <a:gdLst/>
              <a:ahLst/>
              <a:cxnLst/>
              <a:rect l="l" t="t" r="r" b="b"/>
              <a:pathLst>
                <a:path w="4288" h="8954" extrusionOk="0">
                  <a:moveTo>
                    <a:pt x="3692" y="0"/>
                  </a:moveTo>
                  <a:cubicBezTo>
                    <a:pt x="2704" y="167"/>
                    <a:pt x="1942" y="286"/>
                    <a:pt x="1120" y="2643"/>
                  </a:cubicBezTo>
                  <a:cubicBezTo>
                    <a:pt x="287" y="5001"/>
                    <a:pt x="1" y="8013"/>
                    <a:pt x="799" y="8430"/>
                  </a:cubicBezTo>
                  <a:cubicBezTo>
                    <a:pt x="1787" y="8954"/>
                    <a:pt x="2501" y="8144"/>
                    <a:pt x="3287" y="8204"/>
                  </a:cubicBezTo>
                  <a:cubicBezTo>
                    <a:pt x="3442" y="8216"/>
                    <a:pt x="3454" y="7227"/>
                    <a:pt x="3454" y="7227"/>
                  </a:cubicBezTo>
                  <a:cubicBezTo>
                    <a:pt x="3454" y="7227"/>
                    <a:pt x="2335" y="7275"/>
                    <a:pt x="2168" y="7037"/>
                  </a:cubicBezTo>
                  <a:cubicBezTo>
                    <a:pt x="2001" y="6811"/>
                    <a:pt x="2501" y="4156"/>
                    <a:pt x="3394" y="3358"/>
                  </a:cubicBezTo>
                  <a:cubicBezTo>
                    <a:pt x="4287" y="2548"/>
                    <a:pt x="3692" y="0"/>
                    <a:pt x="3692"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1234252" y="2282505"/>
              <a:ext cx="353899" cy="1452946"/>
            </a:xfrm>
            <a:custGeom>
              <a:avLst/>
              <a:gdLst/>
              <a:ahLst/>
              <a:cxnLst/>
              <a:rect l="l" t="t" r="r" b="b"/>
              <a:pathLst>
                <a:path w="5145" h="21123" extrusionOk="0">
                  <a:moveTo>
                    <a:pt x="3870" y="1"/>
                  </a:moveTo>
                  <a:cubicBezTo>
                    <a:pt x="1227" y="548"/>
                    <a:pt x="132" y="1513"/>
                    <a:pt x="132" y="1513"/>
                  </a:cubicBezTo>
                  <a:cubicBezTo>
                    <a:pt x="144" y="2287"/>
                    <a:pt x="96" y="3537"/>
                    <a:pt x="1" y="4835"/>
                  </a:cubicBezTo>
                  <a:cubicBezTo>
                    <a:pt x="870" y="7942"/>
                    <a:pt x="1858" y="12479"/>
                    <a:pt x="1894" y="12788"/>
                  </a:cubicBezTo>
                  <a:cubicBezTo>
                    <a:pt x="1930" y="13157"/>
                    <a:pt x="1441" y="13121"/>
                    <a:pt x="715" y="14407"/>
                  </a:cubicBezTo>
                  <a:cubicBezTo>
                    <a:pt x="1" y="15693"/>
                    <a:pt x="679" y="19396"/>
                    <a:pt x="525" y="20253"/>
                  </a:cubicBezTo>
                  <a:cubicBezTo>
                    <a:pt x="382" y="21122"/>
                    <a:pt x="1287" y="20599"/>
                    <a:pt x="1287" y="20599"/>
                  </a:cubicBezTo>
                  <a:cubicBezTo>
                    <a:pt x="4454" y="14336"/>
                    <a:pt x="2715" y="14634"/>
                    <a:pt x="3894" y="11990"/>
                  </a:cubicBezTo>
                  <a:cubicBezTo>
                    <a:pt x="5061" y="9347"/>
                    <a:pt x="5144" y="3668"/>
                    <a:pt x="3870"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1148269" y="2153116"/>
              <a:ext cx="352248" cy="461960"/>
            </a:xfrm>
            <a:custGeom>
              <a:avLst/>
              <a:gdLst/>
              <a:ahLst/>
              <a:cxnLst/>
              <a:rect l="l" t="t" r="r" b="b"/>
              <a:pathLst>
                <a:path w="5121" h="6716" extrusionOk="0">
                  <a:moveTo>
                    <a:pt x="1382" y="3394"/>
                  </a:moveTo>
                  <a:cubicBezTo>
                    <a:pt x="1382" y="3394"/>
                    <a:pt x="2477" y="2429"/>
                    <a:pt x="5120" y="1882"/>
                  </a:cubicBezTo>
                  <a:cubicBezTo>
                    <a:pt x="4465" y="1"/>
                    <a:pt x="1" y="2930"/>
                    <a:pt x="679" y="4858"/>
                  </a:cubicBezTo>
                  <a:cubicBezTo>
                    <a:pt x="858" y="5358"/>
                    <a:pt x="1048" y="6001"/>
                    <a:pt x="1251" y="6716"/>
                  </a:cubicBezTo>
                  <a:cubicBezTo>
                    <a:pt x="1346" y="5418"/>
                    <a:pt x="1394" y="4168"/>
                    <a:pt x="1382" y="3394"/>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821534" y="1410279"/>
              <a:ext cx="728089" cy="2158886"/>
            </a:xfrm>
            <a:custGeom>
              <a:avLst/>
              <a:gdLst/>
              <a:ahLst/>
              <a:cxnLst/>
              <a:rect l="l" t="t" r="r" b="b"/>
              <a:pathLst>
                <a:path w="10585" h="31386" extrusionOk="0">
                  <a:moveTo>
                    <a:pt x="10251" y="5382"/>
                  </a:moveTo>
                  <a:cubicBezTo>
                    <a:pt x="10585" y="4358"/>
                    <a:pt x="9394" y="2096"/>
                    <a:pt x="9573" y="715"/>
                  </a:cubicBezTo>
                  <a:lnTo>
                    <a:pt x="8275" y="334"/>
                  </a:lnTo>
                  <a:lnTo>
                    <a:pt x="4441" y="1"/>
                  </a:lnTo>
                  <a:cubicBezTo>
                    <a:pt x="3822" y="203"/>
                    <a:pt x="3441" y="263"/>
                    <a:pt x="2941" y="310"/>
                  </a:cubicBezTo>
                  <a:cubicBezTo>
                    <a:pt x="2429" y="358"/>
                    <a:pt x="1869" y="3251"/>
                    <a:pt x="3096" y="6001"/>
                  </a:cubicBezTo>
                  <a:cubicBezTo>
                    <a:pt x="4810" y="9823"/>
                    <a:pt x="2477" y="10180"/>
                    <a:pt x="1524" y="12455"/>
                  </a:cubicBezTo>
                  <a:cubicBezTo>
                    <a:pt x="1191" y="13264"/>
                    <a:pt x="0" y="15741"/>
                    <a:pt x="1262" y="18539"/>
                  </a:cubicBezTo>
                  <a:cubicBezTo>
                    <a:pt x="2846" y="22051"/>
                    <a:pt x="3167" y="23289"/>
                    <a:pt x="3060" y="24039"/>
                  </a:cubicBezTo>
                  <a:cubicBezTo>
                    <a:pt x="2869" y="25313"/>
                    <a:pt x="1298" y="25921"/>
                    <a:pt x="3429" y="30969"/>
                  </a:cubicBezTo>
                  <a:cubicBezTo>
                    <a:pt x="3429" y="30969"/>
                    <a:pt x="3786" y="31385"/>
                    <a:pt x="4227" y="30945"/>
                  </a:cubicBezTo>
                  <a:cubicBezTo>
                    <a:pt x="4239" y="27147"/>
                    <a:pt x="5310" y="26968"/>
                    <a:pt x="4834" y="25099"/>
                  </a:cubicBezTo>
                  <a:cubicBezTo>
                    <a:pt x="4489" y="23694"/>
                    <a:pt x="4751" y="23956"/>
                    <a:pt x="5060" y="21861"/>
                  </a:cubicBezTo>
                  <a:cubicBezTo>
                    <a:pt x="5560" y="18455"/>
                    <a:pt x="6013" y="14979"/>
                    <a:pt x="6001" y="14205"/>
                  </a:cubicBezTo>
                  <a:cubicBezTo>
                    <a:pt x="6001" y="14205"/>
                    <a:pt x="7227" y="13228"/>
                    <a:pt x="9870" y="12681"/>
                  </a:cubicBezTo>
                  <a:cubicBezTo>
                    <a:pt x="9870" y="12681"/>
                    <a:pt x="8549" y="9526"/>
                    <a:pt x="9073" y="8002"/>
                  </a:cubicBezTo>
                  <a:cubicBezTo>
                    <a:pt x="9430" y="6966"/>
                    <a:pt x="9966" y="6299"/>
                    <a:pt x="10251" y="5382"/>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a:off x="1227717" y="2242402"/>
              <a:ext cx="331750" cy="311252"/>
            </a:xfrm>
            <a:custGeom>
              <a:avLst/>
              <a:gdLst/>
              <a:ahLst/>
              <a:cxnLst/>
              <a:rect l="l" t="t" r="r" b="b"/>
              <a:pathLst>
                <a:path w="4823" h="4525" extrusionOk="0">
                  <a:moveTo>
                    <a:pt x="1" y="3191"/>
                  </a:moveTo>
                  <a:cubicBezTo>
                    <a:pt x="1429" y="4525"/>
                    <a:pt x="3846" y="4013"/>
                    <a:pt x="4299" y="3477"/>
                  </a:cubicBezTo>
                  <a:cubicBezTo>
                    <a:pt x="4823" y="2858"/>
                    <a:pt x="4322" y="1286"/>
                    <a:pt x="4049" y="643"/>
                  </a:cubicBezTo>
                  <a:cubicBezTo>
                    <a:pt x="3787" y="0"/>
                    <a:pt x="727" y="1358"/>
                    <a:pt x="1" y="1953"/>
                  </a:cubicBezTo>
                  <a:lnTo>
                    <a:pt x="1" y="3191"/>
                  </a:ln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831301" y="2160476"/>
              <a:ext cx="674918" cy="506189"/>
            </a:xfrm>
            <a:custGeom>
              <a:avLst/>
              <a:gdLst/>
              <a:ahLst/>
              <a:cxnLst/>
              <a:rect l="l" t="t" r="r" b="b"/>
              <a:pathLst>
                <a:path w="9812" h="7359" extrusionOk="0">
                  <a:moveTo>
                    <a:pt x="1120" y="1549"/>
                  </a:moveTo>
                  <a:cubicBezTo>
                    <a:pt x="596" y="2715"/>
                    <a:pt x="1" y="3513"/>
                    <a:pt x="144" y="4097"/>
                  </a:cubicBezTo>
                  <a:cubicBezTo>
                    <a:pt x="275" y="4680"/>
                    <a:pt x="453" y="4763"/>
                    <a:pt x="870" y="6228"/>
                  </a:cubicBezTo>
                  <a:cubicBezTo>
                    <a:pt x="1192" y="7359"/>
                    <a:pt x="1870" y="6252"/>
                    <a:pt x="3882" y="6359"/>
                  </a:cubicBezTo>
                  <a:cubicBezTo>
                    <a:pt x="5894" y="6454"/>
                    <a:pt x="5930" y="6597"/>
                    <a:pt x="6073" y="5716"/>
                  </a:cubicBezTo>
                  <a:cubicBezTo>
                    <a:pt x="6145" y="5240"/>
                    <a:pt x="6145" y="4513"/>
                    <a:pt x="6121" y="3954"/>
                  </a:cubicBezTo>
                  <a:cubicBezTo>
                    <a:pt x="6097" y="3418"/>
                    <a:pt x="6406" y="2918"/>
                    <a:pt x="6895" y="2692"/>
                  </a:cubicBezTo>
                  <a:cubicBezTo>
                    <a:pt x="7502" y="2406"/>
                    <a:pt x="8466" y="2061"/>
                    <a:pt x="9812" y="1834"/>
                  </a:cubicBezTo>
                  <a:lnTo>
                    <a:pt x="9347" y="715"/>
                  </a:lnTo>
                  <a:cubicBezTo>
                    <a:pt x="9347" y="715"/>
                    <a:pt x="8121" y="1"/>
                    <a:pt x="5633" y="644"/>
                  </a:cubicBezTo>
                  <a:cubicBezTo>
                    <a:pt x="3144" y="1275"/>
                    <a:pt x="1120" y="1549"/>
                    <a:pt x="1120" y="1549"/>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890320" y="1410279"/>
              <a:ext cx="659304" cy="937815"/>
            </a:xfrm>
            <a:custGeom>
              <a:avLst/>
              <a:gdLst/>
              <a:ahLst/>
              <a:cxnLst/>
              <a:rect l="l" t="t" r="r" b="b"/>
              <a:pathLst>
                <a:path w="9585" h="13634" extrusionOk="0">
                  <a:moveTo>
                    <a:pt x="8073" y="7990"/>
                  </a:moveTo>
                  <a:cubicBezTo>
                    <a:pt x="8430" y="6966"/>
                    <a:pt x="8966" y="6299"/>
                    <a:pt x="9251" y="5382"/>
                  </a:cubicBezTo>
                  <a:cubicBezTo>
                    <a:pt x="9585" y="4358"/>
                    <a:pt x="8394" y="2096"/>
                    <a:pt x="8573" y="715"/>
                  </a:cubicBezTo>
                  <a:lnTo>
                    <a:pt x="7275" y="334"/>
                  </a:lnTo>
                  <a:lnTo>
                    <a:pt x="3441" y="1"/>
                  </a:lnTo>
                  <a:cubicBezTo>
                    <a:pt x="2822" y="203"/>
                    <a:pt x="2441" y="263"/>
                    <a:pt x="1941" y="310"/>
                  </a:cubicBezTo>
                  <a:cubicBezTo>
                    <a:pt x="1429" y="358"/>
                    <a:pt x="857" y="3168"/>
                    <a:pt x="2096" y="6001"/>
                  </a:cubicBezTo>
                  <a:cubicBezTo>
                    <a:pt x="3774" y="9835"/>
                    <a:pt x="1191" y="10216"/>
                    <a:pt x="262" y="12455"/>
                  </a:cubicBezTo>
                  <a:cubicBezTo>
                    <a:pt x="0" y="13098"/>
                    <a:pt x="2108" y="13633"/>
                    <a:pt x="3632" y="13086"/>
                  </a:cubicBezTo>
                  <a:cubicBezTo>
                    <a:pt x="4775" y="12681"/>
                    <a:pt x="7180" y="11514"/>
                    <a:pt x="8489" y="11621"/>
                  </a:cubicBezTo>
                  <a:cubicBezTo>
                    <a:pt x="8489" y="11621"/>
                    <a:pt x="8525" y="11097"/>
                    <a:pt x="8073" y="10026"/>
                  </a:cubicBezTo>
                  <a:cubicBezTo>
                    <a:pt x="7620" y="8954"/>
                    <a:pt x="8073" y="7990"/>
                    <a:pt x="8073" y="7990"/>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1086017" y="1155559"/>
              <a:ext cx="379280" cy="538174"/>
            </a:xfrm>
            <a:custGeom>
              <a:avLst/>
              <a:gdLst/>
              <a:ahLst/>
              <a:cxnLst/>
              <a:rect l="l" t="t" r="r" b="b"/>
              <a:pathLst>
                <a:path w="5514" h="7824" extrusionOk="0">
                  <a:moveTo>
                    <a:pt x="1549" y="560"/>
                  </a:moveTo>
                  <a:cubicBezTo>
                    <a:pt x="1763" y="1513"/>
                    <a:pt x="1334" y="3323"/>
                    <a:pt x="1191" y="3549"/>
                  </a:cubicBezTo>
                  <a:lnTo>
                    <a:pt x="596" y="3692"/>
                  </a:lnTo>
                  <a:cubicBezTo>
                    <a:pt x="596" y="3692"/>
                    <a:pt x="1" y="6156"/>
                    <a:pt x="2072" y="7180"/>
                  </a:cubicBezTo>
                  <a:cubicBezTo>
                    <a:pt x="3370" y="7823"/>
                    <a:pt x="5513" y="6764"/>
                    <a:pt x="4430" y="4025"/>
                  </a:cubicBezTo>
                  <a:cubicBezTo>
                    <a:pt x="4430" y="4025"/>
                    <a:pt x="3870" y="3858"/>
                    <a:pt x="3501" y="3656"/>
                  </a:cubicBezTo>
                  <a:cubicBezTo>
                    <a:pt x="3501" y="3656"/>
                    <a:pt x="3311" y="3537"/>
                    <a:pt x="3608" y="1989"/>
                  </a:cubicBezTo>
                  <a:cubicBezTo>
                    <a:pt x="3608" y="1989"/>
                    <a:pt x="3787" y="1311"/>
                    <a:pt x="2823" y="656"/>
                  </a:cubicBezTo>
                  <a:cubicBezTo>
                    <a:pt x="1858" y="1"/>
                    <a:pt x="1549" y="560"/>
                    <a:pt x="1549" y="56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919761" y="952498"/>
              <a:ext cx="397302" cy="440637"/>
            </a:xfrm>
            <a:custGeom>
              <a:avLst/>
              <a:gdLst/>
              <a:ahLst/>
              <a:cxnLst/>
              <a:rect l="l" t="t" r="r" b="b"/>
              <a:pathLst>
                <a:path w="5776" h="6406" extrusionOk="0">
                  <a:moveTo>
                    <a:pt x="4549" y="572"/>
                  </a:moveTo>
                  <a:cubicBezTo>
                    <a:pt x="4394" y="560"/>
                    <a:pt x="4287" y="405"/>
                    <a:pt x="4168" y="310"/>
                  </a:cubicBezTo>
                  <a:cubicBezTo>
                    <a:pt x="3894" y="60"/>
                    <a:pt x="3454" y="36"/>
                    <a:pt x="3144" y="238"/>
                  </a:cubicBezTo>
                  <a:cubicBezTo>
                    <a:pt x="2846" y="441"/>
                    <a:pt x="2703" y="857"/>
                    <a:pt x="2811" y="1203"/>
                  </a:cubicBezTo>
                  <a:cubicBezTo>
                    <a:pt x="2870" y="1381"/>
                    <a:pt x="2989" y="1536"/>
                    <a:pt x="3061" y="1715"/>
                  </a:cubicBezTo>
                  <a:cubicBezTo>
                    <a:pt x="3132" y="1881"/>
                    <a:pt x="3132" y="2119"/>
                    <a:pt x="2989" y="2238"/>
                  </a:cubicBezTo>
                  <a:cubicBezTo>
                    <a:pt x="2870" y="2346"/>
                    <a:pt x="2680" y="2334"/>
                    <a:pt x="2525" y="2274"/>
                  </a:cubicBezTo>
                  <a:cubicBezTo>
                    <a:pt x="2382" y="2203"/>
                    <a:pt x="2251" y="2096"/>
                    <a:pt x="2108" y="2012"/>
                  </a:cubicBezTo>
                  <a:cubicBezTo>
                    <a:pt x="1620" y="1738"/>
                    <a:pt x="965" y="1810"/>
                    <a:pt x="548" y="2191"/>
                  </a:cubicBezTo>
                  <a:cubicBezTo>
                    <a:pt x="132" y="2560"/>
                    <a:pt x="1" y="3215"/>
                    <a:pt x="227" y="3727"/>
                  </a:cubicBezTo>
                  <a:cubicBezTo>
                    <a:pt x="334" y="3953"/>
                    <a:pt x="525" y="4155"/>
                    <a:pt x="763" y="4167"/>
                  </a:cubicBezTo>
                  <a:cubicBezTo>
                    <a:pt x="906" y="4179"/>
                    <a:pt x="1060" y="4120"/>
                    <a:pt x="1191" y="4179"/>
                  </a:cubicBezTo>
                  <a:cubicBezTo>
                    <a:pt x="1406" y="4263"/>
                    <a:pt x="1406" y="4584"/>
                    <a:pt x="1275" y="4751"/>
                  </a:cubicBezTo>
                  <a:cubicBezTo>
                    <a:pt x="1132" y="4929"/>
                    <a:pt x="906" y="5013"/>
                    <a:pt x="691" y="5096"/>
                  </a:cubicBezTo>
                  <a:cubicBezTo>
                    <a:pt x="477" y="5179"/>
                    <a:pt x="263" y="5298"/>
                    <a:pt x="179" y="5513"/>
                  </a:cubicBezTo>
                  <a:cubicBezTo>
                    <a:pt x="108" y="5739"/>
                    <a:pt x="215" y="6001"/>
                    <a:pt x="406" y="6144"/>
                  </a:cubicBezTo>
                  <a:cubicBezTo>
                    <a:pt x="584" y="6287"/>
                    <a:pt x="822" y="6346"/>
                    <a:pt x="1060" y="6370"/>
                  </a:cubicBezTo>
                  <a:cubicBezTo>
                    <a:pt x="1370" y="6406"/>
                    <a:pt x="1703" y="6382"/>
                    <a:pt x="1977" y="6239"/>
                  </a:cubicBezTo>
                  <a:cubicBezTo>
                    <a:pt x="2322" y="6060"/>
                    <a:pt x="2573" y="5703"/>
                    <a:pt x="2632" y="5322"/>
                  </a:cubicBezTo>
                  <a:cubicBezTo>
                    <a:pt x="2680" y="4941"/>
                    <a:pt x="2525" y="4536"/>
                    <a:pt x="2239" y="4274"/>
                  </a:cubicBezTo>
                  <a:cubicBezTo>
                    <a:pt x="2453" y="4346"/>
                    <a:pt x="2656" y="4334"/>
                    <a:pt x="2751" y="4048"/>
                  </a:cubicBezTo>
                  <a:cubicBezTo>
                    <a:pt x="2787" y="3941"/>
                    <a:pt x="2811" y="4132"/>
                    <a:pt x="3108" y="3989"/>
                  </a:cubicBezTo>
                  <a:cubicBezTo>
                    <a:pt x="3227" y="3941"/>
                    <a:pt x="3061" y="3703"/>
                    <a:pt x="3418" y="3739"/>
                  </a:cubicBezTo>
                  <a:cubicBezTo>
                    <a:pt x="3751" y="3774"/>
                    <a:pt x="3930" y="3536"/>
                    <a:pt x="3977" y="3167"/>
                  </a:cubicBezTo>
                  <a:cubicBezTo>
                    <a:pt x="4025" y="2846"/>
                    <a:pt x="3954" y="2465"/>
                    <a:pt x="4049" y="2155"/>
                  </a:cubicBezTo>
                  <a:cubicBezTo>
                    <a:pt x="4251" y="1465"/>
                    <a:pt x="4918" y="1345"/>
                    <a:pt x="5442" y="976"/>
                  </a:cubicBezTo>
                  <a:cubicBezTo>
                    <a:pt x="5632" y="834"/>
                    <a:pt x="5775" y="655"/>
                    <a:pt x="5692" y="405"/>
                  </a:cubicBezTo>
                  <a:cubicBezTo>
                    <a:pt x="5609" y="119"/>
                    <a:pt x="5382" y="0"/>
                    <a:pt x="5132" y="179"/>
                  </a:cubicBezTo>
                  <a:cubicBezTo>
                    <a:pt x="4954" y="310"/>
                    <a:pt x="4811" y="607"/>
                    <a:pt x="4549" y="572"/>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1149094" y="992602"/>
              <a:ext cx="222795" cy="244118"/>
            </a:xfrm>
            <a:custGeom>
              <a:avLst/>
              <a:gdLst/>
              <a:ahLst/>
              <a:cxnLst/>
              <a:rect l="l" t="t" r="r" b="b"/>
              <a:pathLst>
                <a:path w="3239" h="3549" extrusionOk="0">
                  <a:moveTo>
                    <a:pt x="3239" y="1191"/>
                  </a:moveTo>
                  <a:cubicBezTo>
                    <a:pt x="3120" y="739"/>
                    <a:pt x="2537" y="0"/>
                    <a:pt x="1405" y="227"/>
                  </a:cubicBezTo>
                  <a:cubicBezTo>
                    <a:pt x="191" y="477"/>
                    <a:pt x="1" y="1727"/>
                    <a:pt x="286" y="2572"/>
                  </a:cubicBezTo>
                  <a:cubicBezTo>
                    <a:pt x="632" y="3549"/>
                    <a:pt x="3239" y="1191"/>
                    <a:pt x="3239" y="1191"/>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1158931" y="1043367"/>
              <a:ext cx="239165" cy="281812"/>
            </a:xfrm>
            <a:custGeom>
              <a:avLst/>
              <a:gdLst/>
              <a:ahLst/>
              <a:cxnLst/>
              <a:rect l="l" t="t" r="r" b="b"/>
              <a:pathLst>
                <a:path w="3477" h="4097" extrusionOk="0">
                  <a:moveTo>
                    <a:pt x="417" y="1858"/>
                  </a:moveTo>
                  <a:cubicBezTo>
                    <a:pt x="191" y="1453"/>
                    <a:pt x="0" y="1584"/>
                    <a:pt x="24" y="1858"/>
                  </a:cubicBezTo>
                  <a:cubicBezTo>
                    <a:pt x="60" y="2215"/>
                    <a:pt x="191" y="2608"/>
                    <a:pt x="369" y="2715"/>
                  </a:cubicBezTo>
                  <a:cubicBezTo>
                    <a:pt x="608" y="2858"/>
                    <a:pt x="584" y="2656"/>
                    <a:pt x="679" y="2632"/>
                  </a:cubicBezTo>
                  <a:cubicBezTo>
                    <a:pt x="786" y="2608"/>
                    <a:pt x="953" y="3323"/>
                    <a:pt x="1620" y="3704"/>
                  </a:cubicBezTo>
                  <a:cubicBezTo>
                    <a:pt x="2298" y="4096"/>
                    <a:pt x="2906" y="3894"/>
                    <a:pt x="3013" y="3704"/>
                  </a:cubicBezTo>
                  <a:cubicBezTo>
                    <a:pt x="3120" y="3525"/>
                    <a:pt x="3477" y="2799"/>
                    <a:pt x="3406" y="1572"/>
                  </a:cubicBezTo>
                  <a:cubicBezTo>
                    <a:pt x="3322" y="358"/>
                    <a:pt x="2798" y="48"/>
                    <a:pt x="2536" y="84"/>
                  </a:cubicBezTo>
                  <a:cubicBezTo>
                    <a:pt x="1989" y="155"/>
                    <a:pt x="1584" y="1"/>
                    <a:pt x="1203" y="608"/>
                  </a:cubicBezTo>
                  <a:cubicBezTo>
                    <a:pt x="893" y="1120"/>
                    <a:pt x="679" y="2334"/>
                    <a:pt x="417" y="185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986965" y="1846805"/>
              <a:ext cx="202297" cy="204016"/>
            </a:xfrm>
            <a:custGeom>
              <a:avLst/>
              <a:gdLst/>
              <a:ahLst/>
              <a:cxnLst/>
              <a:rect l="l" t="t" r="r" b="b"/>
              <a:pathLst>
                <a:path w="2941" h="2966" extrusionOk="0">
                  <a:moveTo>
                    <a:pt x="810" y="786"/>
                  </a:moveTo>
                  <a:cubicBezTo>
                    <a:pt x="393" y="870"/>
                    <a:pt x="155" y="1156"/>
                    <a:pt x="72" y="1418"/>
                  </a:cubicBezTo>
                  <a:cubicBezTo>
                    <a:pt x="0" y="1691"/>
                    <a:pt x="60" y="2037"/>
                    <a:pt x="179" y="2287"/>
                  </a:cubicBezTo>
                  <a:cubicBezTo>
                    <a:pt x="322" y="2572"/>
                    <a:pt x="453" y="2775"/>
                    <a:pt x="1024" y="2846"/>
                  </a:cubicBezTo>
                  <a:cubicBezTo>
                    <a:pt x="1607" y="2918"/>
                    <a:pt x="1905" y="2965"/>
                    <a:pt x="2048" y="2846"/>
                  </a:cubicBezTo>
                  <a:cubicBezTo>
                    <a:pt x="2191" y="2739"/>
                    <a:pt x="2131" y="2561"/>
                    <a:pt x="2393" y="2299"/>
                  </a:cubicBezTo>
                  <a:cubicBezTo>
                    <a:pt x="2655" y="2037"/>
                    <a:pt x="2941" y="1251"/>
                    <a:pt x="2822" y="1096"/>
                  </a:cubicBezTo>
                  <a:cubicBezTo>
                    <a:pt x="2715" y="941"/>
                    <a:pt x="2369" y="834"/>
                    <a:pt x="2179" y="786"/>
                  </a:cubicBezTo>
                  <a:cubicBezTo>
                    <a:pt x="2048" y="751"/>
                    <a:pt x="1905" y="727"/>
                    <a:pt x="1905" y="727"/>
                  </a:cubicBezTo>
                  <a:cubicBezTo>
                    <a:pt x="1905" y="727"/>
                    <a:pt x="2060" y="608"/>
                    <a:pt x="2131" y="453"/>
                  </a:cubicBezTo>
                  <a:cubicBezTo>
                    <a:pt x="2191" y="322"/>
                    <a:pt x="2227" y="1"/>
                    <a:pt x="2096" y="1"/>
                  </a:cubicBezTo>
                  <a:cubicBezTo>
                    <a:pt x="1965" y="1"/>
                    <a:pt x="1607" y="417"/>
                    <a:pt x="1357" y="596"/>
                  </a:cubicBezTo>
                  <a:cubicBezTo>
                    <a:pt x="1107" y="763"/>
                    <a:pt x="976" y="751"/>
                    <a:pt x="810" y="78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1382486" y="1914767"/>
              <a:ext cx="195005" cy="199133"/>
            </a:xfrm>
            <a:custGeom>
              <a:avLst/>
              <a:gdLst/>
              <a:ahLst/>
              <a:cxnLst/>
              <a:rect l="l" t="t" r="r" b="b"/>
              <a:pathLst>
                <a:path w="2835" h="2895" extrusionOk="0">
                  <a:moveTo>
                    <a:pt x="1572" y="930"/>
                  </a:moveTo>
                  <a:cubicBezTo>
                    <a:pt x="1263" y="1120"/>
                    <a:pt x="275" y="1049"/>
                    <a:pt x="132" y="1203"/>
                  </a:cubicBezTo>
                  <a:cubicBezTo>
                    <a:pt x="1" y="1370"/>
                    <a:pt x="96" y="1644"/>
                    <a:pt x="298" y="1858"/>
                  </a:cubicBezTo>
                  <a:cubicBezTo>
                    <a:pt x="489" y="2061"/>
                    <a:pt x="441" y="2358"/>
                    <a:pt x="620" y="2549"/>
                  </a:cubicBezTo>
                  <a:cubicBezTo>
                    <a:pt x="810" y="2751"/>
                    <a:pt x="1049" y="2870"/>
                    <a:pt x="1132" y="2882"/>
                  </a:cubicBezTo>
                  <a:cubicBezTo>
                    <a:pt x="1215" y="2894"/>
                    <a:pt x="1680" y="2846"/>
                    <a:pt x="1894" y="2763"/>
                  </a:cubicBezTo>
                  <a:cubicBezTo>
                    <a:pt x="2096" y="2668"/>
                    <a:pt x="2501" y="1977"/>
                    <a:pt x="2644" y="1775"/>
                  </a:cubicBezTo>
                  <a:cubicBezTo>
                    <a:pt x="2787" y="1561"/>
                    <a:pt x="2834" y="1144"/>
                    <a:pt x="2561" y="930"/>
                  </a:cubicBezTo>
                  <a:cubicBezTo>
                    <a:pt x="2299" y="703"/>
                    <a:pt x="1703" y="334"/>
                    <a:pt x="1584" y="310"/>
                  </a:cubicBezTo>
                  <a:cubicBezTo>
                    <a:pt x="1477" y="287"/>
                    <a:pt x="1453" y="406"/>
                    <a:pt x="1144" y="203"/>
                  </a:cubicBezTo>
                  <a:cubicBezTo>
                    <a:pt x="822" y="1"/>
                    <a:pt x="632" y="287"/>
                    <a:pt x="918" y="608"/>
                  </a:cubicBezTo>
                  <a:cubicBezTo>
                    <a:pt x="1168" y="882"/>
                    <a:pt x="1572" y="930"/>
                    <a:pt x="1572" y="93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1027067" y="3502865"/>
              <a:ext cx="186820" cy="371026"/>
            </a:xfrm>
            <a:custGeom>
              <a:avLst/>
              <a:gdLst/>
              <a:ahLst/>
              <a:cxnLst/>
              <a:rect l="l" t="t" r="r" b="b"/>
              <a:pathLst>
                <a:path w="2716" h="5394" extrusionOk="0">
                  <a:moveTo>
                    <a:pt x="298" y="191"/>
                  </a:moveTo>
                  <a:cubicBezTo>
                    <a:pt x="0" y="631"/>
                    <a:pt x="96" y="988"/>
                    <a:pt x="167" y="2096"/>
                  </a:cubicBezTo>
                  <a:cubicBezTo>
                    <a:pt x="239" y="3203"/>
                    <a:pt x="191" y="4167"/>
                    <a:pt x="429" y="4513"/>
                  </a:cubicBezTo>
                  <a:cubicBezTo>
                    <a:pt x="667" y="4846"/>
                    <a:pt x="1394" y="5394"/>
                    <a:pt x="1917" y="5251"/>
                  </a:cubicBezTo>
                  <a:cubicBezTo>
                    <a:pt x="2453" y="5108"/>
                    <a:pt x="2715" y="4417"/>
                    <a:pt x="2644" y="4096"/>
                  </a:cubicBezTo>
                  <a:cubicBezTo>
                    <a:pt x="2572" y="3786"/>
                    <a:pt x="2036" y="2548"/>
                    <a:pt x="1989" y="1953"/>
                  </a:cubicBezTo>
                  <a:cubicBezTo>
                    <a:pt x="1941" y="1357"/>
                    <a:pt x="1691" y="0"/>
                    <a:pt x="1239" y="24"/>
                  </a:cubicBezTo>
                  <a:cubicBezTo>
                    <a:pt x="786" y="48"/>
                    <a:pt x="298" y="191"/>
                    <a:pt x="298" y="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950921" y="3138360"/>
              <a:ext cx="227747" cy="432520"/>
            </a:xfrm>
            <a:custGeom>
              <a:avLst/>
              <a:gdLst/>
              <a:ahLst/>
              <a:cxnLst/>
              <a:rect l="l" t="t" r="r" b="b"/>
              <a:pathLst>
                <a:path w="3311" h="6288" extrusionOk="0">
                  <a:moveTo>
                    <a:pt x="3024" y="275"/>
                  </a:moveTo>
                  <a:cubicBezTo>
                    <a:pt x="3167" y="977"/>
                    <a:pt x="524" y="810"/>
                    <a:pt x="786" y="1"/>
                  </a:cubicBezTo>
                  <a:cubicBezTo>
                    <a:pt x="393" y="929"/>
                    <a:pt x="0" y="2311"/>
                    <a:pt x="1536" y="5882"/>
                  </a:cubicBezTo>
                  <a:cubicBezTo>
                    <a:pt x="1536" y="5882"/>
                    <a:pt x="1905" y="6287"/>
                    <a:pt x="2346" y="5847"/>
                  </a:cubicBezTo>
                  <a:cubicBezTo>
                    <a:pt x="2358" y="2275"/>
                    <a:pt x="3310" y="1882"/>
                    <a:pt x="3024" y="275"/>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1183487" y="3668299"/>
              <a:ext cx="254780" cy="407070"/>
            </a:xfrm>
            <a:custGeom>
              <a:avLst/>
              <a:gdLst/>
              <a:ahLst/>
              <a:cxnLst/>
              <a:rect l="l" t="t" r="r" b="b"/>
              <a:pathLst>
                <a:path w="3704" h="5918" extrusionOk="0">
                  <a:moveTo>
                    <a:pt x="1132" y="203"/>
                  </a:moveTo>
                  <a:cubicBezTo>
                    <a:pt x="870" y="393"/>
                    <a:pt x="1" y="1846"/>
                    <a:pt x="227" y="2346"/>
                  </a:cubicBezTo>
                  <a:cubicBezTo>
                    <a:pt x="453" y="2846"/>
                    <a:pt x="894" y="2989"/>
                    <a:pt x="846" y="3298"/>
                  </a:cubicBezTo>
                  <a:cubicBezTo>
                    <a:pt x="810" y="3596"/>
                    <a:pt x="405" y="3989"/>
                    <a:pt x="667" y="4739"/>
                  </a:cubicBezTo>
                  <a:cubicBezTo>
                    <a:pt x="929" y="5501"/>
                    <a:pt x="1632" y="5882"/>
                    <a:pt x="2310" y="5906"/>
                  </a:cubicBezTo>
                  <a:cubicBezTo>
                    <a:pt x="2989" y="5918"/>
                    <a:pt x="3465" y="5370"/>
                    <a:pt x="3584" y="5072"/>
                  </a:cubicBezTo>
                  <a:cubicBezTo>
                    <a:pt x="3703" y="4786"/>
                    <a:pt x="3703" y="4132"/>
                    <a:pt x="3287" y="3572"/>
                  </a:cubicBezTo>
                  <a:cubicBezTo>
                    <a:pt x="2858" y="3024"/>
                    <a:pt x="2382" y="1560"/>
                    <a:pt x="2287" y="845"/>
                  </a:cubicBezTo>
                  <a:cubicBezTo>
                    <a:pt x="2203" y="119"/>
                    <a:pt x="1417" y="0"/>
                    <a:pt x="1132" y="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1234252" y="3234181"/>
              <a:ext cx="231049" cy="502956"/>
            </a:xfrm>
            <a:custGeom>
              <a:avLst/>
              <a:gdLst/>
              <a:ahLst/>
              <a:cxnLst/>
              <a:rect l="l" t="t" r="r" b="b"/>
              <a:pathLst>
                <a:path w="3359" h="7312" extrusionOk="0">
                  <a:moveTo>
                    <a:pt x="3358" y="918"/>
                  </a:moveTo>
                  <a:cubicBezTo>
                    <a:pt x="3263" y="2180"/>
                    <a:pt x="429" y="882"/>
                    <a:pt x="1072" y="1"/>
                  </a:cubicBezTo>
                  <a:lnTo>
                    <a:pt x="1072" y="1"/>
                  </a:lnTo>
                  <a:cubicBezTo>
                    <a:pt x="965" y="156"/>
                    <a:pt x="846" y="346"/>
                    <a:pt x="715" y="572"/>
                  </a:cubicBezTo>
                  <a:cubicBezTo>
                    <a:pt x="1" y="1858"/>
                    <a:pt x="656" y="5573"/>
                    <a:pt x="501" y="6442"/>
                  </a:cubicBezTo>
                  <a:cubicBezTo>
                    <a:pt x="358" y="7311"/>
                    <a:pt x="1263" y="6835"/>
                    <a:pt x="1263" y="6835"/>
                  </a:cubicBezTo>
                  <a:cubicBezTo>
                    <a:pt x="2942" y="3513"/>
                    <a:pt x="3263" y="1965"/>
                    <a:pt x="3358" y="918"/>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36"/>
          <p:cNvSpPr/>
          <p:nvPr/>
        </p:nvSpPr>
        <p:spPr>
          <a:xfrm>
            <a:off x="8048178" y="3371002"/>
            <a:ext cx="191599" cy="445097"/>
          </a:xfrm>
          <a:custGeom>
            <a:avLst/>
            <a:gdLst/>
            <a:ahLst/>
            <a:cxnLst/>
            <a:rect l="l" t="t" r="r" b="b"/>
            <a:pathLst>
              <a:path w="2727" h="6335" extrusionOk="0">
                <a:moveTo>
                  <a:pt x="1215" y="1"/>
                </a:moveTo>
                <a:cubicBezTo>
                  <a:pt x="1072" y="144"/>
                  <a:pt x="691" y="608"/>
                  <a:pt x="667" y="941"/>
                </a:cubicBezTo>
                <a:cubicBezTo>
                  <a:pt x="631" y="1394"/>
                  <a:pt x="786" y="2287"/>
                  <a:pt x="715" y="2763"/>
                </a:cubicBezTo>
                <a:cubicBezTo>
                  <a:pt x="655" y="3180"/>
                  <a:pt x="322" y="3477"/>
                  <a:pt x="179" y="3846"/>
                </a:cubicBezTo>
                <a:cubicBezTo>
                  <a:pt x="72" y="4120"/>
                  <a:pt x="0" y="4989"/>
                  <a:pt x="298" y="5608"/>
                </a:cubicBezTo>
                <a:cubicBezTo>
                  <a:pt x="441" y="5918"/>
                  <a:pt x="762" y="6251"/>
                  <a:pt x="1072" y="6275"/>
                </a:cubicBezTo>
                <a:cubicBezTo>
                  <a:pt x="1643" y="6335"/>
                  <a:pt x="2167" y="5823"/>
                  <a:pt x="2429" y="5311"/>
                </a:cubicBezTo>
                <a:cubicBezTo>
                  <a:pt x="2596" y="5001"/>
                  <a:pt x="2727" y="3775"/>
                  <a:pt x="2429" y="2810"/>
                </a:cubicBezTo>
                <a:cubicBezTo>
                  <a:pt x="2251" y="2239"/>
                  <a:pt x="1596" y="775"/>
                  <a:pt x="1620" y="548"/>
                </a:cubicBezTo>
                <a:cubicBezTo>
                  <a:pt x="1655" y="310"/>
                  <a:pt x="1215" y="1"/>
                  <a:pt x="1215" y="1"/>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8027241" y="2071038"/>
            <a:ext cx="519573" cy="1344355"/>
          </a:xfrm>
          <a:custGeom>
            <a:avLst/>
            <a:gdLst/>
            <a:ahLst/>
            <a:cxnLst/>
            <a:rect l="l" t="t" r="r" b="b"/>
            <a:pathLst>
              <a:path w="7395" h="19134" extrusionOk="0">
                <a:moveTo>
                  <a:pt x="3215" y="0"/>
                </a:moveTo>
                <a:cubicBezTo>
                  <a:pt x="3299" y="1596"/>
                  <a:pt x="7394" y="4191"/>
                  <a:pt x="3811" y="12061"/>
                </a:cubicBezTo>
                <a:cubicBezTo>
                  <a:pt x="3227" y="13347"/>
                  <a:pt x="5966" y="14407"/>
                  <a:pt x="1918" y="19050"/>
                </a:cubicBezTo>
                <a:cubicBezTo>
                  <a:pt x="1918" y="19050"/>
                  <a:pt x="1548" y="19134"/>
                  <a:pt x="1513" y="18503"/>
                </a:cubicBezTo>
                <a:cubicBezTo>
                  <a:pt x="1572" y="16276"/>
                  <a:pt x="703" y="15157"/>
                  <a:pt x="2049" y="12931"/>
                </a:cubicBezTo>
                <a:cubicBezTo>
                  <a:pt x="2846" y="11311"/>
                  <a:pt x="1" y="10109"/>
                  <a:pt x="703" y="121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8041504" y="2071038"/>
            <a:ext cx="409124" cy="686862"/>
          </a:xfrm>
          <a:custGeom>
            <a:avLst/>
            <a:gdLst/>
            <a:ahLst/>
            <a:cxnLst/>
            <a:rect l="l" t="t" r="r" b="b"/>
            <a:pathLst>
              <a:path w="5823" h="9776" extrusionOk="0">
                <a:moveTo>
                  <a:pt x="3012" y="0"/>
                </a:moveTo>
                <a:cubicBezTo>
                  <a:pt x="3120" y="1381"/>
                  <a:pt x="5822" y="3251"/>
                  <a:pt x="5072" y="7989"/>
                </a:cubicBezTo>
                <a:cubicBezTo>
                  <a:pt x="4882" y="9204"/>
                  <a:pt x="2131" y="9775"/>
                  <a:pt x="691" y="7739"/>
                </a:cubicBezTo>
                <a:cubicBezTo>
                  <a:pt x="0" y="5025"/>
                  <a:pt x="500" y="1072"/>
                  <a:pt x="500" y="1072"/>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7703481" y="2665795"/>
            <a:ext cx="219914" cy="91900"/>
          </a:xfrm>
          <a:custGeom>
            <a:avLst/>
            <a:gdLst/>
            <a:ahLst/>
            <a:cxnLst/>
            <a:rect l="l" t="t" r="r" b="b"/>
            <a:pathLst>
              <a:path w="3130" h="1308" extrusionOk="0">
                <a:moveTo>
                  <a:pt x="2065" y="1"/>
                </a:moveTo>
                <a:cubicBezTo>
                  <a:pt x="2060" y="1"/>
                  <a:pt x="2054" y="1"/>
                  <a:pt x="2049" y="1"/>
                </a:cubicBezTo>
                <a:cubicBezTo>
                  <a:pt x="1061" y="1"/>
                  <a:pt x="1" y="667"/>
                  <a:pt x="72" y="1060"/>
                </a:cubicBezTo>
                <a:cubicBezTo>
                  <a:pt x="104" y="1241"/>
                  <a:pt x="698" y="1308"/>
                  <a:pt x="1321" y="1308"/>
                </a:cubicBezTo>
                <a:cubicBezTo>
                  <a:pt x="1887" y="1308"/>
                  <a:pt x="2476" y="1253"/>
                  <a:pt x="2692" y="1179"/>
                </a:cubicBezTo>
                <a:cubicBezTo>
                  <a:pt x="3130" y="1037"/>
                  <a:pt x="3026" y="1"/>
                  <a:pt x="2065" y="1"/>
                </a:cubicBezTo>
                <a:close/>
              </a:path>
            </a:pathLst>
          </a:custGeom>
          <a:solidFill>
            <a:srgbClr val="1E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7567176" y="2122048"/>
            <a:ext cx="570581" cy="1622093"/>
          </a:xfrm>
          <a:custGeom>
            <a:avLst/>
            <a:gdLst/>
            <a:ahLst/>
            <a:cxnLst/>
            <a:rect l="l" t="t" r="r" b="b"/>
            <a:pathLst>
              <a:path w="8121" h="23087" extrusionOk="0">
                <a:moveTo>
                  <a:pt x="4334" y="1"/>
                </a:moveTo>
                <a:cubicBezTo>
                  <a:pt x="4084" y="1477"/>
                  <a:pt x="72" y="4513"/>
                  <a:pt x="3667" y="12526"/>
                </a:cubicBezTo>
                <a:cubicBezTo>
                  <a:pt x="4751" y="14967"/>
                  <a:pt x="0" y="16646"/>
                  <a:pt x="5203" y="23087"/>
                </a:cubicBezTo>
                <a:cubicBezTo>
                  <a:pt x="5203" y="23087"/>
                  <a:pt x="5418" y="22861"/>
                  <a:pt x="5763" y="23087"/>
                </a:cubicBezTo>
                <a:cubicBezTo>
                  <a:pt x="5870" y="21182"/>
                  <a:pt x="8120" y="18562"/>
                  <a:pt x="6025" y="13729"/>
                </a:cubicBezTo>
                <a:cubicBezTo>
                  <a:pt x="5644" y="12038"/>
                  <a:pt x="7513" y="9014"/>
                  <a:pt x="7739" y="3132"/>
                </a:cubicBezTo>
                <a:lnTo>
                  <a:pt x="7739" y="405"/>
                </a:ln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7665892" y="2122048"/>
            <a:ext cx="455144" cy="618288"/>
          </a:xfrm>
          <a:custGeom>
            <a:avLst/>
            <a:gdLst/>
            <a:ahLst/>
            <a:cxnLst/>
            <a:rect l="l" t="t" r="r" b="b"/>
            <a:pathLst>
              <a:path w="6478" h="8800" extrusionOk="0">
                <a:moveTo>
                  <a:pt x="6477" y="405"/>
                </a:moveTo>
                <a:lnTo>
                  <a:pt x="6477" y="3132"/>
                </a:lnTo>
                <a:cubicBezTo>
                  <a:pt x="6394" y="5192"/>
                  <a:pt x="5977" y="6894"/>
                  <a:pt x="5668" y="8323"/>
                </a:cubicBezTo>
                <a:cubicBezTo>
                  <a:pt x="5572" y="7954"/>
                  <a:pt x="2977" y="8002"/>
                  <a:pt x="1619" y="8323"/>
                </a:cubicBezTo>
                <a:cubicBezTo>
                  <a:pt x="595" y="8561"/>
                  <a:pt x="607" y="8799"/>
                  <a:pt x="607" y="8799"/>
                </a:cubicBezTo>
                <a:cubicBezTo>
                  <a:pt x="0" y="4049"/>
                  <a:pt x="2596" y="1287"/>
                  <a:pt x="2929" y="1"/>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8255657" y="1332388"/>
            <a:ext cx="406595" cy="809817"/>
          </a:xfrm>
          <a:custGeom>
            <a:avLst/>
            <a:gdLst/>
            <a:ahLst/>
            <a:cxnLst/>
            <a:rect l="l" t="t" r="r" b="b"/>
            <a:pathLst>
              <a:path w="5787" h="11526" extrusionOk="0">
                <a:moveTo>
                  <a:pt x="714" y="0"/>
                </a:moveTo>
                <a:cubicBezTo>
                  <a:pt x="4655" y="857"/>
                  <a:pt x="5787" y="6203"/>
                  <a:pt x="5322" y="8465"/>
                </a:cubicBezTo>
                <a:cubicBezTo>
                  <a:pt x="4846" y="10716"/>
                  <a:pt x="1643" y="11525"/>
                  <a:pt x="1643" y="11525"/>
                </a:cubicBezTo>
                <a:cubicBezTo>
                  <a:pt x="1643" y="11525"/>
                  <a:pt x="0" y="11502"/>
                  <a:pt x="1203" y="10513"/>
                </a:cubicBezTo>
                <a:cubicBezTo>
                  <a:pt x="1953" y="9906"/>
                  <a:pt x="1774" y="9525"/>
                  <a:pt x="2667" y="8323"/>
                </a:cubicBezTo>
                <a:cubicBezTo>
                  <a:pt x="3131" y="7692"/>
                  <a:pt x="1203" y="5048"/>
                  <a:pt x="1203" y="504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7499375" y="1417684"/>
            <a:ext cx="292844" cy="790566"/>
          </a:xfrm>
          <a:custGeom>
            <a:avLst/>
            <a:gdLst/>
            <a:ahLst/>
            <a:cxnLst/>
            <a:rect l="l" t="t" r="r" b="b"/>
            <a:pathLst>
              <a:path w="4168" h="11252" extrusionOk="0">
                <a:moveTo>
                  <a:pt x="3418" y="1"/>
                </a:moveTo>
                <a:cubicBezTo>
                  <a:pt x="179" y="2560"/>
                  <a:pt x="1096" y="5727"/>
                  <a:pt x="941" y="7001"/>
                </a:cubicBezTo>
                <a:cubicBezTo>
                  <a:pt x="775" y="8275"/>
                  <a:pt x="1" y="8835"/>
                  <a:pt x="489" y="11097"/>
                </a:cubicBezTo>
                <a:cubicBezTo>
                  <a:pt x="489" y="11097"/>
                  <a:pt x="1203" y="11252"/>
                  <a:pt x="1763" y="10026"/>
                </a:cubicBezTo>
                <a:cubicBezTo>
                  <a:pt x="2096" y="9299"/>
                  <a:pt x="3025" y="9002"/>
                  <a:pt x="2977" y="7668"/>
                </a:cubicBezTo>
                <a:cubicBezTo>
                  <a:pt x="2930" y="6370"/>
                  <a:pt x="4168" y="4501"/>
                  <a:pt x="4168" y="450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7707697" y="1291356"/>
            <a:ext cx="737871" cy="940360"/>
          </a:xfrm>
          <a:custGeom>
            <a:avLst/>
            <a:gdLst/>
            <a:ahLst/>
            <a:cxnLst/>
            <a:rect l="l" t="t" r="r" b="b"/>
            <a:pathLst>
              <a:path w="10502" h="13384" extrusionOk="0">
                <a:moveTo>
                  <a:pt x="4263" y="370"/>
                </a:moveTo>
                <a:cubicBezTo>
                  <a:pt x="2036" y="703"/>
                  <a:pt x="893" y="1382"/>
                  <a:pt x="441" y="1799"/>
                </a:cubicBezTo>
                <a:cubicBezTo>
                  <a:pt x="0" y="2203"/>
                  <a:pt x="453" y="5192"/>
                  <a:pt x="1477" y="7168"/>
                </a:cubicBezTo>
                <a:cubicBezTo>
                  <a:pt x="2679" y="9502"/>
                  <a:pt x="2334" y="11824"/>
                  <a:pt x="2334" y="11824"/>
                </a:cubicBezTo>
                <a:cubicBezTo>
                  <a:pt x="2334" y="11824"/>
                  <a:pt x="5430" y="13383"/>
                  <a:pt x="7763" y="11097"/>
                </a:cubicBezTo>
                <a:cubicBezTo>
                  <a:pt x="7763" y="11097"/>
                  <a:pt x="7799" y="9573"/>
                  <a:pt x="8513" y="7740"/>
                </a:cubicBezTo>
                <a:cubicBezTo>
                  <a:pt x="9228" y="5894"/>
                  <a:pt x="10502" y="3061"/>
                  <a:pt x="8513" y="584"/>
                </a:cubicBezTo>
                <a:cubicBezTo>
                  <a:pt x="8513" y="584"/>
                  <a:pt x="6811" y="1"/>
                  <a:pt x="4263" y="37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7899297" y="1208588"/>
            <a:ext cx="201646" cy="256027"/>
          </a:xfrm>
          <a:custGeom>
            <a:avLst/>
            <a:gdLst/>
            <a:ahLst/>
            <a:cxnLst/>
            <a:rect l="l" t="t" r="r" b="b"/>
            <a:pathLst>
              <a:path w="2870" h="3644" extrusionOk="0">
                <a:moveTo>
                  <a:pt x="214" y="298"/>
                </a:moveTo>
                <a:cubicBezTo>
                  <a:pt x="405" y="1976"/>
                  <a:pt x="0" y="2846"/>
                  <a:pt x="0" y="2846"/>
                </a:cubicBezTo>
                <a:cubicBezTo>
                  <a:pt x="0" y="2846"/>
                  <a:pt x="202" y="3643"/>
                  <a:pt x="1238" y="3500"/>
                </a:cubicBezTo>
                <a:cubicBezTo>
                  <a:pt x="2274" y="3358"/>
                  <a:pt x="2869" y="2512"/>
                  <a:pt x="2869" y="2512"/>
                </a:cubicBezTo>
                <a:cubicBezTo>
                  <a:pt x="2869" y="2512"/>
                  <a:pt x="2465" y="1929"/>
                  <a:pt x="2465"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7872528" y="1010313"/>
            <a:ext cx="225886" cy="198344"/>
          </a:xfrm>
          <a:custGeom>
            <a:avLst/>
            <a:gdLst/>
            <a:ahLst/>
            <a:cxnLst/>
            <a:rect l="l" t="t" r="r" b="b"/>
            <a:pathLst>
              <a:path w="3215" h="2823" extrusionOk="0">
                <a:moveTo>
                  <a:pt x="250" y="2167"/>
                </a:moveTo>
                <a:cubicBezTo>
                  <a:pt x="0" y="1274"/>
                  <a:pt x="95" y="643"/>
                  <a:pt x="738" y="310"/>
                </a:cubicBezTo>
                <a:cubicBezTo>
                  <a:pt x="1369" y="0"/>
                  <a:pt x="2203" y="24"/>
                  <a:pt x="2369" y="715"/>
                </a:cubicBezTo>
                <a:cubicBezTo>
                  <a:pt x="2572" y="655"/>
                  <a:pt x="3215" y="810"/>
                  <a:pt x="3048" y="2024"/>
                </a:cubicBezTo>
                <a:cubicBezTo>
                  <a:pt x="3048" y="2024"/>
                  <a:pt x="2762" y="2620"/>
                  <a:pt x="1607" y="2727"/>
                </a:cubicBezTo>
                <a:cubicBezTo>
                  <a:pt x="679" y="2822"/>
                  <a:pt x="250" y="2167"/>
                  <a:pt x="250" y="2167"/>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7870841" y="1158352"/>
            <a:ext cx="56911" cy="76232"/>
          </a:xfrm>
          <a:custGeom>
            <a:avLst/>
            <a:gdLst/>
            <a:ahLst/>
            <a:cxnLst/>
            <a:rect l="l" t="t" r="r" b="b"/>
            <a:pathLst>
              <a:path w="810" h="1085" extrusionOk="0">
                <a:moveTo>
                  <a:pt x="691" y="405"/>
                </a:moveTo>
                <a:cubicBezTo>
                  <a:pt x="810" y="667"/>
                  <a:pt x="774" y="941"/>
                  <a:pt x="619" y="1013"/>
                </a:cubicBezTo>
                <a:cubicBezTo>
                  <a:pt x="465" y="1084"/>
                  <a:pt x="238" y="929"/>
                  <a:pt x="119" y="679"/>
                </a:cubicBezTo>
                <a:cubicBezTo>
                  <a:pt x="0" y="417"/>
                  <a:pt x="24" y="144"/>
                  <a:pt x="179" y="72"/>
                </a:cubicBezTo>
                <a:cubicBezTo>
                  <a:pt x="345" y="1"/>
                  <a:pt x="560" y="155"/>
                  <a:pt x="691" y="40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8054010" y="1149991"/>
            <a:ext cx="51079" cy="76232"/>
          </a:xfrm>
          <a:custGeom>
            <a:avLst/>
            <a:gdLst/>
            <a:ahLst/>
            <a:cxnLst/>
            <a:rect l="l" t="t" r="r" b="b"/>
            <a:pathLst>
              <a:path w="727" h="1085" extrusionOk="0">
                <a:moveTo>
                  <a:pt x="679" y="608"/>
                </a:moveTo>
                <a:cubicBezTo>
                  <a:pt x="620" y="882"/>
                  <a:pt x="441" y="1084"/>
                  <a:pt x="263" y="1048"/>
                </a:cubicBezTo>
                <a:cubicBezTo>
                  <a:pt x="96" y="1013"/>
                  <a:pt x="1" y="763"/>
                  <a:pt x="60" y="477"/>
                </a:cubicBezTo>
                <a:cubicBezTo>
                  <a:pt x="120" y="203"/>
                  <a:pt x="298" y="1"/>
                  <a:pt x="465" y="36"/>
                </a:cubicBezTo>
                <a:cubicBezTo>
                  <a:pt x="644" y="72"/>
                  <a:pt x="727" y="322"/>
                  <a:pt x="679" y="60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7884191" y="1034553"/>
            <a:ext cx="195815" cy="275279"/>
          </a:xfrm>
          <a:custGeom>
            <a:avLst/>
            <a:gdLst/>
            <a:ahLst/>
            <a:cxnLst/>
            <a:rect l="l" t="t" r="r" b="b"/>
            <a:pathLst>
              <a:path w="2787" h="3918" extrusionOk="0">
                <a:moveTo>
                  <a:pt x="1465" y="786"/>
                </a:moveTo>
                <a:cubicBezTo>
                  <a:pt x="1072" y="786"/>
                  <a:pt x="882" y="346"/>
                  <a:pt x="441" y="655"/>
                </a:cubicBezTo>
                <a:cubicBezTo>
                  <a:pt x="1" y="965"/>
                  <a:pt x="215" y="2822"/>
                  <a:pt x="894" y="3406"/>
                </a:cubicBezTo>
                <a:cubicBezTo>
                  <a:pt x="1501" y="3918"/>
                  <a:pt x="2120" y="3549"/>
                  <a:pt x="2346" y="3179"/>
                </a:cubicBezTo>
                <a:cubicBezTo>
                  <a:pt x="2549" y="2858"/>
                  <a:pt x="2787" y="2144"/>
                  <a:pt x="2632" y="1275"/>
                </a:cubicBezTo>
                <a:cubicBezTo>
                  <a:pt x="2418" y="1"/>
                  <a:pt x="1894" y="786"/>
                  <a:pt x="1465" y="78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7516940" y="2100337"/>
            <a:ext cx="141433" cy="184081"/>
          </a:xfrm>
          <a:custGeom>
            <a:avLst/>
            <a:gdLst/>
            <a:ahLst/>
            <a:cxnLst/>
            <a:rect l="l" t="t" r="r" b="b"/>
            <a:pathLst>
              <a:path w="2013" h="2620" extrusionOk="0">
                <a:moveTo>
                  <a:pt x="132" y="703"/>
                </a:moveTo>
                <a:cubicBezTo>
                  <a:pt x="144" y="131"/>
                  <a:pt x="560" y="72"/>
                  <a:pt x="846" y="36"/>
                </a:cubicBezTo>
                <a:cubicBezTo>
                  <a:pt x="1132" y="0"/>
                  <a:pt x="1287" y="250"/>
                  <a:pt x="1584" y="310"/>
                </a:cubicBezTo>
                <a:cubicBezTo>
                  <a:pt x="1882" y="369"/>
                  <a:pt x="1989" y="643"/>
                  <a:pt x="1858" y="1262"/>
                </a:cubicBezTo>
                <a:cubicBezTo>
                  <a:pt x="1751" y="1774"/>
                  <a:pt x="2013" y="1917"/>
                  <a:pt x="1787" y="2262"/>
                </a:cubicBezTo>
                <a:cubicBezTo>
                  <a:pt x="1561" y="2608"/>
                  <a:pt x="560" y="2619"/>
                  <a:pt x="203" y="2036"/>
                </a:cubicBezTo>
                <a:cubicBezTo>
                  <a:pt x="1" y="1703"/>
                  <a:pt x="108" y="1310"/>
                  <a:pt x="132" y="703"/>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7680085" y="1305618"/>
            <a:ext cx="768012" cy="928626"/>
          </a:xfrm>
          <a:custGeom>
            <a:avLst/>
            <a:gdLst/>
            <a:ahLst/>
            <a:cxnLst/>
            <a:rect l="l" t="t" r="r" b="b"/>
            <a:pathLst>
              <a:path w="10931" h="13217" extrusionOk="0">
                <a:moveTo>
                  <a:pt x="6156" y="48"/>
                </a:moveTo>
                <a:cubicBezTo>
                  <a:pt x="6323" y="167"/>
                  <a:pt x="6299" y="726"/>
                  <a:pt x="5989" y="1131"/>
                </a:cubicBezTo>
                <a:cubicBezTo>
                  <a:pt x="5989" y="1131"/>
                  <a:pt x="5394" y="1977"/>
                  <a:pt x="4358" y="2119"/>
                </a:cubicBezTo>
                <a:cubicBezTo>
                  <a:pt x="3322" y="2262"/>
                  <a:pt x="3120" y="1477"/>
                  <a:pt x="3120" y="1477"/>
                </a:cubicBezTo>
                <a:cubicBezTo>
                  <a:pt x="2953" y="1012"/>
                  <a:pt x="3120" y="560"/>
                  <a:pt x="3215" y="464"/>
                </a:cubicBezTo>
                <a:cubicBezTo>
                  <a:pt x="3215" y="464"/>
                  <a:pt x="1822" y="667"/>
                  <a:pt x="846" y="1596"/>
                </a:cubicBezTo>
                <a:cubicBezTo>
                  <a:pt x="846" y="1596"/>
                  <a:pt x="1" y="2405"/>
                  <a:pt x="1596" y="6489"/>
                </a:cubicBezTo>
                <a:cubicBezTo>
                  <a:pt x="1596" y="6489"/>
                  <a:pt x="2906" y="9108"/>
                  <a:pt x="2727" y="11621"/>
                </a:cubicBezTo>
                <a:cubicBezTo>
                  <a:pt x="2727" y="11621"/>
                  <a:pt x="5823" y="13216"/>
                  <a:pt x="8156" y="10894"/>
                </a:cubicBezTo>
                <a:cubicBezTo>
                  <a:pt x="8156" y="10894"/>
                  <a:pt x="8180" y="10073"/>
                  <a:pt x="9037" y="7537"/>
                </a:cubicBezTo>
                <a:cubicBezTo>
                  <a:pt x="9907" y="5001"/>
                  <a:pt x="10931" y="3155"/>
                  <a:pt x="8906" y="381"/>
                </a:cubicBezTo>
                <a:cubicBezTo>
                  <a:pt x="8906" y="381"/>
                  <a:pt x="7775" y="0"/>
                  <a:pt x="6156" y="48"/>
                </a:cubicBezTo>
                <a:close/>
              </a:path>
            </a:pathLst>
          </a:custGeom>
          <a:solidFill>
            <a:srgbClr val="CA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8160244" y="2040053"/>
            <a:ext cx="235160" cy="202560"/>
          </a:xfrm>
          <a:custGeom>
            <a:avLst/>
            <a:gdLst/>
            <a:ahLst/>
            <a:cxnLst/>
            <a:rect l="l" t="t" r="r" b="b"/>
            <a:pathLst>
              <a:path w="3347" h="2883" extrusionOk="0">
                <a:moveTo>
                  <a:pt x="2632" y="2215"/>
                </a:moveTo>
                <a:cubicBezTo>
                  <a:pt x="3108" y="1787"/>
                  <a:pt x="3346" y="1596"/>
                  <a:pt x="3311" y="1465"/>
                </a:cubicBezTo>
                <a:cubicBezTo>
                  <a:pt x="3275" y="1334"/>
                  <a:pt x="2882" y="394"/>
                  <a:pt x="2430" y="310"/>
                </a:cubicBezTo>
                <a:cubicBezTo>
                  <a:pt x="1977" y="227"/>
                  <a:pt x="1191" y="168"/>
                  <a:pt x="882" y="84"/>
                </a:cubicBezTo>
                <a:cubicBezTo>
                  <a:pt x="584" y="1"/>
                  <a:pt x="441" y="215"/>
                  <a:pt x="227" y="298"/>
                </a:cubicBezTo>
                <a:cubicBezTo>
                  <a:pt x="1" y="370"/>
                  <a:pt x="310" y="679"/>
                  <a:pt x="656" y="691"/>
                </a:cubicBezTo>
                <a:cubicBezTo>
                  <a:pt x="656" y="691"/>
                  <a:pt x="334" y="1001"/>
                  <a:pt x="370" y="1227"/>
                </a:cubicBezTo>
                <a:cubicBezTo>
                  <a:pt x="429" y="1608"/>
                  <a:pt x="953" y="1596"/>
                  <a:pt x="1060" y="1775"/>
                </a:cubicBezTo>
                <a:cubicBezTo>
                  <a:pt x="1251" y="2096"/>
                  <a:pt x="1906" y="2882"/>
                  <a:pt x="2632" y="221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7784632" y="3720689"/>
            <a:ext cx="290385" cy="412496"/>
          </a:xfrm>
          <a:custGeom>
            <a:avLst/>
            <a:gdLst/>
            <a:ahLst/>
            <a:cxnLst/>
            <a:rect l="l" t="t" r="r" b="b"/>
            <a:pathLst>
              <a:path w="4133" h="5871" extrusionOk="0">
                <a:moveTo>
                  <a:pt x="2108" y="334"/>
                </a:moveTo>
                <a:cubicBezTo>
                  <a:pt x="2049" y="1203"/>
                  <a:pt x="227" y="3858"/>
                  <a:pt x="72" y="4489"/>
                </a:cubicBezTo>
                <a:cubicBezTo>
                  <a:pt x="72" y="4489"/>
                  <a:pt x="1" y="5037"/>
                  <a:pt x="370" y="5346"/>
                </a:cubicBezTo>
                <a:cubicBezTo>
                  <a:pt x="989" y="5870"/>
                  <a:pt x="3549" y="5715"/>
                  <a:pt x="3906" y="5227"/>
                </a:cubicBezTo>
                <a:cubicBezTo>
                  <a:pt x="3906" y="5227"/>
                  <a:pt x="4132" y="4882"/>
                  <a:pt x="4049" y="4358"/>
                </a:cubicBezTo>
                <a:cubicBezTo>
                  <a:pt x="4025" y="4144"/>
                  <a:pt x="3632" y="3275"/>
                  <a:pt x="3656" y="3191"/>
                </a:cubicBezTo>
                <a:cubicBezTo>
                  <a:pt x="3680" y="3096"/>
                  <a:pt x="3954" y="2870"/>
                  <a:pt x="3906" y="2536"/>
                </a:cubicBezTo>
                <a:cubicBezTo>
                  <a:pt x="3847" y="2203"/>
                  <a:pt x="3775" y="1822"/>
                  <a:pt x="3656" y="1643"/>
                </a:cubicBezTo>
                <a:cubicBezTo>
                  <a:pt x="3597" y="1548"/>
                  <a:pt x="2918" y="584"/>
                  <a:pt x="2668" y="334"/>
                </a:cubicBezTo>
                <a:cubicBezTo>
                  <a:pt x="2334" y="0"/>
                  <a:pt x="2108" y="334"/>
                  <a:pt x="2108" y="334"/>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 xmlns:a16="http://schemas.microsoft.com/office/drawing/2014/main" id="{E23C83BA-EC34-4663-9E44-935652259C39}"/>
              </a:ext>
            </a:extLst>
          </p:cNvPr>
          <p:cNvSpPr>
            <a:spLocks noGrp="1"/>
          </p:cNvSpPr>
          <p:nvPr>
            <p:ph type="ctrTitle"/>
          </p:nvPr>
        </p:nvSpPr>
        <p:spPr>
          <a:xfrm>
            <a:off x="1144949" y="1370826"/>
            <a:ext cx="6654789" cy="1915773"/>
          </a:xfrm>
        </p:spPr>
        <p:txBody>
          <a:bodyPr/>
          <a:lstStyle/>
          <a:p>
            <a:r>
              <a:rPr lang="en-US" sz="5400" dirty="0" err="1"/>
              <a:t>Động</a:t>
            </a:r>
            <a:r>
              <a:rPr lang="en-US" sz="5400" dirty="0"/>
              <a:t> </a:t>
            </a:r>
            <a:r>
              <a:rPr lang="en-US" sz="5400" dirty="0" err="1"/>
              <a:t>tác</a:t>
            </a:r>
            <a:r>
              <a:rPr lang="en-US" sz="5400" dirty="0"/>
              <a:t> </a:t>
            </a:r>
            <a:r>
              <a:rPr lang="en-US" sz="5400" dirty="0" err="1"/>
              <a:t>bổ</a:t>
            </a:r>
            <a:r>
              <a:rPr lang="en-US" sz="5400" dirty="0"/>
              <a:t>  </a:t>
            </a:r>
            <a:r>
              <a:rPr lang="en-US" sz="5400" dirty="0" err="1"/>
              <a:t>trợ</a:t>
            </a:r>
            <a:r>
              <a:rPr lang="en-US" sz="5400" dirty="0"/>
              <a:t> </a:t>
            </a:r>
            <a:r>
              <a:rPr lang="en-US" sz="5400" dirty="0" err="1"/>
              <a:t>kỹ</a:t>
            </a:r>
            <a:r>
              <a:rPr lang="en-US" sz="5400" dirty="0"/>
              <a:t> </a:t>
            </a:r>
            <a:r>
              <a:rPr lang="en-US" sz="5400" dirty="0" err="1"/>
              <a:t>thuật</a:t>
            </a:r>
            <a:r>
              <a:rPr lang="en-US" sz="5400" dirty="0"/>
              <a:t> </a:t>
            </a:r>
            <a:r>
              <a:rPr lang="en-US" sz="5400" dirty="0" err="1"/>
              <a:t>chạy</a:t>
            </a:r>
            <a:r>
              <a:rPr lang="en-US" sz="5400" dirty="0"/>
              <a:t> </a:t>
            </a:r>
            <a:r>
              <a:rPr lang="en-US" sz="5400" dirty="0" err="1"/>
              <a:t>giữa</a:t>
            </a:r>
            <a:r>
              <a:rPr lang="en-US" sz="5400" dirty="0"/>
              <a:t> </a:t>
            </a:r>
            <a:r>
              <a:rPr lang="en-US" sz="5400" dirty="0" err="1"/>
              <a:t>quãng</a:t>
            </a:r>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37"/>
          <p:cNvGrpSpPr/>
          <p:nvPr/>
        </p:nvGrpSpPr>
        <p:grpSpPr>
          <a:xfrm>
            <a:off x="8289710" y="2337757"/>
            <a:ext cx="612924" cy="597037"/>
            <a:chOff x="13496710" y="-1660943"/>
            <a:chExt cx="612924" cy="597037"/>
          </a:xfrm>
        </p:grpSpPr>
        <p:sp>
          <p:nvSpPr>
            <p:cNvPr id="376" name="Google Shape;376;p37"/>
            <p:cNvSpPr/>
            <p:nvPr/>
          </p:nvSpPr>
          <p:spPr>
            <a:xfrm rot="4415121">
              <a:off x="13593561" y="-1644769"/>
              <a:ext cx="419222" cy="515472"/>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rot="4415121">
              <a:off x="13577316" y="-1204844"/>
              <a:ext cx="118683" cy="131007"/>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37"/>
          <p:cNvSpPr/>
          <p:nvPr/>
        </p:nvSpPr>
        <p:spPr>
          <a:xfrm rot="-6751569">
            <a:off x="486696" y="3300752"/>
            <a:ext cx="453045" cy="557023"/>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 xmlns:a16="http://schemas.microsoft.com/office/drawing/2014/main" id="{C3016CF7-0742-4C37-8AE4-7BB158EDA13C}"/>
              </a:ext>
            </a:extLst>
          </p:cNvPr>
          <p:cNvGrpSpPr/>
          <p:nvPr/>
        </p:nvGrpSpPr>
        <p:grpSpPr>
          <a:xfrm>
            <a:off x="2100489" y="648049"/>
            <a:ext cx="6812486" cy="1446550"/>
            <a:chOff x="2072642" y="756957"/>
            <a:chExt cx="6538713" cy="1286463"/>
          </a:xfrm>
        </p:grpSpPr>
        <p:grpSp>
          <p:nvGrpSpPr>
            <p:cNvPr id="9" name="Group 8">
              <a:extLst>
                <a:ext uri="{FF2B5EF4-FFF2-40B4-BE49-F238E27FC236}">
                  <a16:creationId xmlns="" xmlns:a16="http://schemas.microsoft.com/office/drawing/2014/main" id="{A742DC9B-6D9B-411D-BDD4-534765ED60B2}"/>
                </a:ext>
              </a:extLst>
            </p:cNvPr>
            <p:cNvGrpSpPr/>
            <p:nvPr/>
          </p:nvGrpSpPr>
          <p:grpSpPr>
            <a:xfrm>
              <a:off x="2072642" y="756957"/>
              <a:ext cx="6538713" cy="1286463"/>
              <a:chOff x="2082496" y="801242"/>
              <a:chExt cx="6538713" cy="1286463"/>
            </a:xfrm>
          </p:grpSpPr>
          <p:sp>
            <p:nvSpPr>
              <p:cNvPr id="11" name="Rectangle 10">
                <a:extLst>
                  <a:ext uri="{FF2B5EF4-FFF2-40B4-BE49-F238E27FC236}">
                    <a16:creationId xmlns="" xmlns:a16="http://schemas.microsoft.com/office/drawing/2014/main" id="{6528BEE5-7B5C-44E6-A75F-A3CF67242A8F}"/>
                  </a:ext>
                </a:extLst>
              </p:cNvPr>
              <p:cNvSpPr/>
              <p:nvPr/>
            </p:nvSpPr>
            <p:spPr>
              <a:xfrm>
                <a:off x="2308590" y="1096981"/>
                <a:ext cx="6312619" cy="707712"/>
              </a:xfrm>
              <a:prstGeom prst="rect">
                <a:avLst/>
              </a:prstGeom>
              <a:solidFill>
                <a:srgbClr val="196491"/>
              </a:solidFill>
              <a:ln w="25400" cap="flat" cmpd="sng" algn="ctr">
                <a:noFill/>
                <a:prstDash val="solid"/>
              </a:ln>
              <a:effectLst/>
            </p:spPr>
            <p:txBody>
              <a:bodyPr rtlCol="0" anchor="ctr"/>
              <a:lstStyle/>
              <a:p>
                <a:pPr algn="ctr" defTabSz="914378" latinLnBrk="1">
                  <a:defRPr/>
                </a:pPr>
                <a:endParaRPr lang="ko-KR" altLang="en-US" kern="0">
                  <a:solidFill>
                    <a:srgbClr val="355E7A"/>
                  </a:solidFill>
                  <a:latin typeface="Arial"/>
                  <a:ea typeface="Arial Unicode MS"/>
                  <a:cs typeface="Arial" pitchFamily="34" charset="0"/>
                </a:endParaRPr>
              </a:p>
            </p:txBody>
          </p:sp>
          <p:sp>
            <p:nvSpPr>
              <p:cNvPr id="12" name="Rectangle 11">
                <a:extLst>
                  <a:ext uri="{FF2B5EF4-FFF2-40B4-BE49-F238E27FC236}">
                    <a16:creationId xmlns="" xmlns:a16="http://schemas.microsoft.com/office/drawing/2014/main" id="{445E3278-94E9-4D07-A11F-F6C9523E64B1}"/>
                  </a:ext>
                </a:extLst>
              </p:cNvPr>
              <p:cNvSpPr/>
              <p:nvPr/>
            </p:nvSpPr>
            <p:spPr>
              <a:xfrm>
                <a:off x="8356547" y="1103345"/>
                <a:ext cx="96748" cy="694984"/>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Arial"/>
                  <a:ea typeface="Arial Unicode MS"/>
                </a:endParaRPr>
              </a:p>
            </p:txBody>
          </p:sp>
          <p:sp>
            <p:nvSpPr>
              <p:cNvPr id="13" name="TextBox 12">
                <a:extLst>
                  <a:ext uri="{FF2B5EF4-FFF2-40B4-BE49-F238E27FC236}">
                    <a16:creationId xmlns="" xmlns:a16="http://schemas.microsoft.com/office/drawing/2014/main" id="{608B220C-7917-4A58-9204-238066398B10}"/>
                  </a:ext>
                </a:extLst>
              </p:cNvPr>
              <p:cNvSpPr txBox="1"/>
              <p:nvPr/>
            </p:nvSpPr>
            <p:spPr>
              <a:xfrm>
                <a:off x="2082496" y="801242"/>
                <a:ext cx="371501" cy="1286463"/>
              </a:xfrm>
              <a:prstGeom prst="rect">
                <a:avLst/>
              </a:prstGeom>
              <a:noFill/>
            </p:spPr>
            <p:txBody>
              <a:bodyPr wrap="square" rtlCol="0" anchor="ctr">
                <a:spAutoFit/>
              </a:bodyPr>
              <a:lstStyle/>
              <a:p>
                <a:pPr algn="ctr" defTabSz="914378" latinLnBrk="1">
                  <a:defRPr/>
                </a:pPr>
                <a:r>
                  <a:rPr lang="en-US" altLang="ko-KR" sz="8800" b="1" kern="0" dirty="0">
                    <a:solidFill>
                      <a:srgbClr val="F0727E"/>
                    </a:solidFill>
                    <a:latin typeface="Arial"/>
                    <a:ea typeface="Arial Unicode MS"/>
                    <a:cs typeface="Arial" pitchFamily="34" charset="0"/>
                  </a:rPr>
                  <a:t>1</a:t>
                </a:r>
                <a:endParaRPr lang="ko-KR" altLang="en-US" sz="8800" b="1" kern="0" dirty="0">
                  <a:solidFill>
                    <a:srgbClr val="F0727E"/>
                  </a:solidFill>
                  <a:latin typeface="Arial"/>
                  <a:ea typeface="Arial Unicode MS"/>
                  <a:cs typeface="Arial" pitchFamily="34" charset="0"/>
                </a:endParaRPr>
              </a:p>
            </p:txBody>
          </p:sp>
        </p:grpSp>
        <p:sp>
          <p:nvSpPr>
            <p:cNvPr id="10" name="Rectangle 9">
              <a:extLst>
                <a:ext uri="{FF2B5EF4-FFF2-40B4-BE49-F238E27FC236}">
                  <a16:creationId xmlns="" xmlns:a16="http://schemas.microsoft.com/office/drawing/2014/main" id="{B7D416D7-ADF5-4FA4-8DA7-E3DFFFDEB225}"/>
                </a:ext>
              </a:extLst>
            </p:cNvPr>
            <p:cNvSpPr/>
            <p:nvPr/>
          </p:nvSpPr>
          <p:spPr>
            <a:xfrm>
              <a:off x="8199328" y="1059061"/>
              <a:ext cx="96748" cy="694984"/>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Arial"/>
                <a:ea typeface="Arial Unicode MS"/>
              </a:endParaRPr>
            </a:p>
          </p:txBody>
        </p:sp>
      </p:grpSp>
      <p:grpSp>
        <p:nvGrpSpPr>
          <p:cNvPr id="15" name="Group 14">
            <a:extLst>
              <a:ext uri="{FF2B5EF4-FFF2-40B4-BE49-F238E27FC236}">
                <a16:creationId xmlns="" xmlns:a16="http://schemas.microsoft.com/office/drawing/2014/main" id="{783C8385-94B6-419F-90A5-FEBDD26C0573}"/>
              </a:ext>
            </a:extLst>
          </p:cNvPr>
          <p:cNvGrpSpPr/>
          <p:nvPr/>
        </p:nvGrpSpPr>
        <p:grpSpPr>
          <a:xfrm>
            <a:off x="2057823" y="2104438"/>
            <a:ext cx="6717003" cy="1446550"/>
            <a:chOff x="2042335" y="1587645"/>
            <a:chExt cx="6812645" cy="1267063"/>
          </a:xfrm>
        </p:grpSpPr>
        <p:sp>
          <p:nvSpPr>
            <p:cNvPr id="16" name="Isosceles Triangle 1">
              <a:extLst>
                <a:ext uri="{FF2B5EF4-FFF2-40B4-BE49-F238E27FC236}">
                  <a16:creationId xmlns="" xmlns:a16="http://schemas.microsoft.com/office/drawing/2014/main" id="{0937BF8F-D25F-456F-AB0D-D571003DE41E}"/>
                </a:ext>
              </a:extLst>
            </p:cNvPr>
            <p:cNvSpPr/>
            <p:nvPr/>
          </p:nvSpPr>
          <p:spPr>
            <a:xfrm>
              <a:off x="2163144" y="1885295"/>
              <a:ext cx="6691836" cy="681813"/>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rgbClr val="0587AF"/>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mj-lt"/>
                <a:ea typeface="Arial Unicode MS"/>
              </a:endParaRPr>
            </a:p>
          </p:txBody>
        </p:sp>
        <p:sp>
          <p:nvSpPr>
            <p:cNvPr id="17" name="Rectangle 16">
              <a:extLst>
                <a:ext uri="{FF2B5EF4-FFF2-40B4-BE49-F238E27FC236}">
                  <a16:creationId xmlns="" xmlns:a16="http://schemas.microsoft.com/office/drawing/2014/main" id="{B997D259-1CAB-4D3A-8349-3D99AC2B7955}"/>
                </a:ext>
              </a:extLst>
            </p:cNvPr>
            <p:cNvSpPr/>
            <p:nvPr/>
          </p:nvSpPr>
          <p:spPr>
            <a:xfrm>
              <a:off x="8555154" y="1894712"/>
              <a:ext cx="89300" cy="680960"/>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mj-lt"/>
                <a:ea typeface="Arial Unicode MS"/>
              </a:endParaRPr>
            </a:p>
          </p:txBody>
        </p:sp>
        <p:sp>
          <p:nvSpPr>
            <p:cNvPr id="18" name="Rectangle 17">
              <a:extLst>
                <a:ext uri="{FF2B5EF4-FFF2-40B4-BE49-F238E27FC236}">
                  <a16:creationId xmlns="" xmlns:a16="http://schemas.microsoft.com/office/drawing/2014/main" id="{580DEC66-24B9-4996-A3AB-6D6FC3B648DA}"/>
                </a:ext>
              </a:extLst>
            </p:cNvPr>
            <p:cNvSpPr/>
            <p:nvPr/>
          </p:nvSpPr>
          <p:spPr>
            <a:xfrm>
              <a:off x="8378911" y="1900227"/>
              <a:ext cx="89385" cy="673935"/>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mj-lt"/>
                <a:ea typeface="Arial Unicode MS"/>
              </a:endParaRPr>
            </a:p>
          </p:txBody>
        </p:sp>
        <p:sp>
          <p:nvSpPr>
            <p:cNvPr id="19" name="TextBox 18">
              <a:extLst>
                <a:ext uri="{FF2B5EF4-FFF2-40B4-BE49-F238E27FC236}">
                  <a16:creationId xmlns="" xmlns:a16="http://schemas.microsoft.com/office/drawing/2014/main" id="{F511082E-ABD2-4AD1-A301-3DC06BD74758}"/>
                </a:ext>
              </a:extLst>
            </p:cNvPr>
            <p:cNvSpPr txBox="1"/>
            <p:nvPr/>
          </p:nvSpPr>
          <p:spPr>
            <a:xfrm>
              <a:off x="2042335" y="1587645"/>
              <a:ext cx="505678" cy="1267063"/>
            </a:xfrm>
            <a:prstGeom prst="rect">
              <a:avLst/>
            </a:prstGeom>
            <a:noFill/>
          </p:spPr>
          <p:txBody>
            <a:bodyPr wrap="square" rtlCol="0" anchor="ctr">
              <a:spAutoFit/>
            </a:bodyPr>
            <a:lstStyle/>
            <a:p>
              <a:pPr algn="ctr" defTabSz="914378" latinLnBrk="1">
                <a:defRPr/>
              </a:pPr>
              <a:r>
                <a:rPr lang="en-US" altLang="ko-KR" sz="8800" b="1" kern="0" dirty="0">
                  <a:solidFill>
                    <a:srgbClr val="F0727E"/>
                  </a:solidFill>
                  <a:latin typeface="+mj-lt"/>
                  <a:ea typeface="Arial Unicode MS"/>
                  <a:cs typeface="Arial" pitchFamily="34" charset="0"/>
                </a:rPr>
                <a:t>2</a:t>
              </a:r>
              <a:endParaRPr lang="ko-KR" altLang="en-US" sz="8800" b="1" kern="0" dirty="0">
                <a:solidFill>
                  <a:srgbClr val="F0727E"/>
                </a:solidFill>
                <a:latin typeface="+mj-lt"/>
                <a:ea typeface="Arial Unicode MS"/>
                <a:cs typeface="Arial" pitchFamily="34" charset="0"/>
              </a:endParaRPr>
            </a:p>
          </p:txBody>
        </p:sp>
        <p:sp>
          <p:nvSpPr>
            <p:cNvPr id="20" name="TextBox 12">
              <a:extLst>
                <a:ext uri="{FF2B5EF4-FFF2-40B4-BE49-F238E27FC236}">
                  <a16:creationId xmlns="" xmlns:a16="http://schemas.microsoft.com/office/drawing/2014/main" id="{934DA2B3-1116-461A-AFC0-5AF24706BAB7}"/>
                </a:ext>
              </a:extLst>
            </p:cNvPr>
            <p:cNvSpPr txBox="1"/>
            <p:nvPr/>
          </p:nvSpPr>
          <p:spPr bwMode="auto">
            <a:xfrm>
              <a:off x="2491298" y="1951292"/>
              <a:ext cx="5800757" cy="3504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defTabSz="914378">
                <a:defRPr/>
              </a:pPr>
              <a:endParaRPr lang="ko-KR" altLang="en-US" sz="2000" b="1" dirty="0">
                <a:solidFill>
                  <a:srgbClr val="F0727E"/>
                </a:solidFill>
                <a:latin typeface="+mj-lt"/>
                <a:ea typeface="Arial Unicode MS"/>
                <a:cs typeface="Arial" pitchFamily="34" charset="0"/>
              </a:endParaRPr>
            </a:p>
          </p:txBody>
        </p:sp>
      </p:grpSp>
      <p:grpSp>
        <p:nvGrpSpPr>
          <p:cNvPr id="29" name="Group 28">
            <a:extLst>
              <a:ext uri="{FF2B5EF4-FFF2-40B4-BE49-F238E27FC236}">
                <a16:creationId xmlns="" xmlns:a16="http://schemas.microsoft.com/office/drawing/2014/main" id="{0942F364-8DFA-4EF3-8E8A-7421278BDA2A}"/>
              </a:ext>
            </a:extLst>
          </p:cNvPr>
          <p:cNvGrpSpPr/>
          <p:nvPr/>
        </p:nvGrpSpPr>
        <p:grpSpPr>
          <a:xfrm>
            <a:off x="2095901" y="3626208"/>
            <a:ext cx="6502301" cy="1446550"/>
            <a:chOff x="2137136" y="2759998"/>
            <a:chExt cx="6336168" cy="1262842"/>
          </a:xfrm>
        </p:grpSpPr>
        <p:sp>
          <p:nvSpPr>
            <p:cNvPr id="34" name="TextBox 33">
              <a:extLst>
                <a:ext uri="{FF2B5EF4-FFF2-40B4-BE49-F238E27FC236}">
                  <a16:creationId xmlns="" xmlns:a16="http://schemas.microsoft.com/office/drawing/2014/main" id="{98EFE127-DC5D-497B-93AA-B7544DA6DE87}"/>
                </a:ext>
              </a:extLst>
            </p:cNvPr>
            <p:cNvSpPr txBox="1"/>
            <p:nvPr/>
          </p:nvSpPr>
          <p:spPr>
            <a:xfrm>
              <a:off x="2137136" y="2759998"/>
              <a:ext cx="485619" cy="1262842"/>
            </a:xfrm>
            <a:prstGeom prst="rect">
              <a:avLst/>
            </a:prstGeom>
            <a:noFill/>
          </p:spPr>
          <p:txBody>
            <a:bodyPr wrap="square" rtlCol="0" anchor="ctr">
              <a:spAutoFit/>
            </a:bodyPr>
            <a:lstStyle/>
            <a:p>
              <a:pPr algn="ctr" defTabSz="914378" latinLnBrk="1">
                <a:defRPr/>
              </a:pPr>
              <a:r>
                <a:rPr lang="en-US" altLang="ko-KR" sz="8800" b="1" kern="0" dirty="0">
                  <a:solidFill>
                    <a:srgbClr val="F0727E"/>
                  </a:solidFill>
                  <a:latin typeface="Arial"/>
                  <a:ea typeface="Arial Unicode MS"/>
                  <a:cs typeface="Arial" pitchFamily="34" charset="0"/>
                </a:rPr>
                <a:t>3</a:t>
              </a:r>
              <a:endParaRPr lang="ko-KR" altLang="en-US" sz="8800" b="1" kern="0" dirty="0">
                <a:solidFill>
                  <a:srgbClr val="F0727E"/>
                </a:solidFill>
                <a:latin typeface="Arial"/>
                <a:ea typeface="Arial Unicode MS"/>
                <a:cs typeface="Arial" pitchFamily="34" charset="0"/>
              </a:endParaRPr>
            </a:p>
          </p:txBody>
        </p:sp>
        <p:sp>
          <p:nvSpPr>
            <p:cNvPr id="31" name="Rectangle 30">
              <a:extLst>
                <a:ext uri="{FF2B5EF4-FFF2-40B4-BE49-F238E27FC236}">
                  <a16:creationId xmlns="" xmlns:a16="http://schemas.microsoft.com/office/drawing/2014/main" id="{D64FB17E-56BA-4DCD-A2E5-2D788B9203C0}"/>
                </a:ext>
              </a:extLst>
            </p:cNvPr>
            <p:cNvSpPr/>
            <p:nvPr/>
          </p:nvSpPr>
          <p:spPr>
            <a:xfrm>
              <a:off x="8384775" y="3104981"/>
              <a:ext cx="88529" cy="667017"/>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Arial"/>
                <a:ea typeface="Arial Unicode MS"/>
              </a:endParaRPr>
            </a:p>
          </p:txBody>
        </p:sp>
        <p:sp>
          <p:nvSpPr>
            <p:cNvPr id="32" name="Rectangle 31">
              <a:extLst>
                <a:ext uri="{FF2B5EF4-FFF2-40B4-BE49-F238E27FC236}">
                  <a16:creationId xmlns="" xmlns:a16="http://schemas.microsoft.com/office/drawing/2014/main" id="{FE940863-9E26-4A19-AC81-955C864C18D8}"/>
                </a:ext>
              </a:extLst>
            </p:cNvPr>
            <p:cNvSpPr/>
            <p:nvPr/>
          </p:nvSpPr>
          <p:spPr>
            <a:xfrm>
              <a:off x="8222562" y="3103077"/>
              <a:ext cx="96748" cy="675950"/>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Arial"/>
                <a:ea typeface="Arial Unicode MS"/>
              </a:endParaRPr>
            </a:p>
          </p:txBody>
        </p:sp>
      </p:grpSp>
      <p:pic>
        <p:nvPicPr>
          <p:cNvPr id="36" name="Picture 35">
            <a:extLst>
              <a:ext uri="{FF2B5EF4-FFF2-40B4-BE49-F238E27FC236}">
                <a16:creationId xmlns="" xmlns:a16="http://schemas.microsoft.com/office/drawing/2014/main" id="{E9D2A877-A333-4CF6-8EE0-56F824689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73" y="1888687"/>
            <a:ext cx="1804694" cy="1461614"/>
          </a:xfrm>
          <a:prstGeom prst="rect">
            <a:avLst/>
          </a:prstGeom>
        </p:spPr>
      </p:pic>
      <p:sp>
        <p:nvSpPr>
          <p:cNvPr id="5" name="Title 4">
            <a:extLst>
              <a:ext uri="{FF2B5EF4-FFF2-40B4-BE49-F238E27FC236}">
                <a16:creationId xmlns="" xmlns:a16="http://schemas.microsoft.com/office/drawing/2014/main" id="{9ACBE248-1DCB-41E4-950B-3999081BB18B}"/>
              </a:ext>
            </a:extLst>
          </p:cNvPr>
          <p:cNvSpPr>
            <a:spLocks noGrp="1"/>
          </p:cNvSpPr>
          <p:nvPr>
            <p:ph type="title"/>
          </p:nvPr>
        </p:nvSpPr>
        <p:spPr>
          <a:xfrm>
            <a:off x="231025" y="798538"/>
            <a:ext cx="1919547" cy="364104"/>
          </a:xfrm>
        </p:spPr>
        <p:txBody>
          <a:bodyPr/>
          <a:lstStyle/>
          <a:p>
            <a:r>
              <a:rPr lang="en-US" sz="2000" dirty="0"/>
              <a:t>KIẾN THỨC</a:t>
            </a:r>
          </a:p>
        </p:txBody>
      </p:sp>
      <p:sp>
        <p:nvSpPr>
          <p:cNvPr id="40" name="TextBox 39">
            <a:extLst>
              <a:ext uri="{FF2B5EF4-FFF2-40B4-BE49-F238E27FC236}">
                <a16:creationId xmlns="" xmlns:a16="http://schemas.microsoft.com/office/drawing/2014/main" id="{C71015D0-9CFD-493C-88B8-61314E04941B}"/>
              </a:ext>
            </a:extLst>
          </p:cNvPr>
          <p:cNvSpPr txBox="1"/>
          <p:nvPr/>
        </p:nvSpPr>
        <p:spPr>
          <a:xfrm>
            <a:off x="2697039" y="2608579"/>
            <a:ext cx="5127812" cy="385042"/>
          </a:xfrm>
          <a:prstGeom prst="rect">
            <a:avLst/>
          </a:prstGeom>
          <a:noFill/>
        </p:spPr>
        <p:txBody>
          <a:bodyPr wrap="square">
            <a:spAutoFit/>
          </a:bodyPr>
          <a:lstStyle/>
          <a:p>
            <a:pPr marL="0" marR="0">
              <a:lnSpc>
                <a:spcPct val="115000"/>
              </a:lnSpc>
              <a:spcBef>
                <a:spcPts val="0"/>
              </a:spcBef>
              <a:spcAft>
                <a:spcPts val="1000"/>
              </a:spcAft>
            </a:pPr>
            <a:r>
              <a:rPr lang="en-US" sz="1800" dirty="0" err="1">
                <a:effectLst/>
                <a:latin typeface="Arial" panose="020B0604020202020204" pitchFamily="34" charset="0"/>
                <a:ea typeface="Calibri" panose="020F0502020204030204" pitchFamily="34" charset="0"/>
              </a:rPr>
              <a:t>Làm</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quen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với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kĩ</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thuật</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chạy</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giữa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quãng</a:t>
            </a:r>
            <a:r>
              <a:rPr lang="en-US" sz="1800"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3" name="Group 42">
            <a:extLst>
              <a:ext uri="{FF2B5EF4-FFF2-40B4-BE49-F238E27FC236}">
                <a16:creationId xmlns="" xmlns:a16="http://schemas.microsoft.com/office/drawing/2014/main" id="{B64D28D4-8E20-4E38-924F-8432FB69326E}"/>
              </a:ext>
            </a:extLst>
          </p:cNvPr>
          <p:cNvGrpSpPr/>
          <p:nvPr/>
        </p:nvGrpSpPr>
        <p:grpSpPr>
          <a:xfrm>
            <a:off x="2556402" y="4003482"/>
            <a:ext cx="6383784" cy="782818"/>
            <a:chOff x="2468054" y="3096051"/>
            <a:chExt cx="6220678" cy="683402"/>
          </a:xfrm>
        </p:grpSpPr>
        <p:sp>
          <p:nvSpPr>
            <p:cNvPr id="47" name="Rectangle 46">
              <a:extLst>
                <a:ext uri="{FF2B5EF4-FFF2-40B4-BE49-F238E27FC236}">
                  <a16:creationId xmlns="" xmlns:a16="http://schemas.microsoft.com/office/drawing/2014/main" id="{2C8E5641-903C-4968-A170-4A0C0096A996}"/>
                </a:ext>
              </a:extLst>
            </p:cNvPr>
            <p:cNvSpPr/>
            <p:nvPr/>
          </p:nvSpPr>
          <p:spPr>
            <a:xfrm>
              <a:off x="2468054" y="3096051"/>
              <a:ext cx="6220678" cy="683402"/>
            </a:xfrm>
            <a:prstGeom prst="rect">
              <a:avLst/>
            </a:prstGeom>
            <a:solidFill>
              <a:srgbClr val="19A5B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Arial"/>
                <a:ea typeface="Arial Unicode MS"/>
                <a:cs typeface="Arial" pitchFamily="34" charset="0"/>
              </a:endParaRPr>
            </a:p>
          </p:txBody>
        </p:sp>
        <p:sp>
          <p:nvSpPr>
            <p:cNvPr id="45" name="Rectangle 44">
              <a:extLst>
                <a:ext uri="{FF2B5EF4-FFF2-40B4-BE49-F238E27FC236}">
                  <a16:creationId xmlns="" xmlns:a16="http://schemas.microsoft.com/office/drawing/2014/main" id="{7F8A9D89-76E3-4C58-B1E7-6C835E879472}"/>
                </a:ext>
              </a:extLst>
            </p:cNvPr>
            <p:cNvSpPr/>
            <p:nvPr/>
          </p:nvSpPr>
          <p:spPr>
            <a:xfrm>
              <a:off x="8384775" y="3104981"/>
              <a:ext cx="88529" cy="667017"/>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Arial"/>
                <a:ea typeface="Arial Unicode MS"/>
              </a:endParaRPr>
            </a:p>
          </p:txBody>
        </p:sp>
        <p:sp>
          <p:nvSpPr>
            <p:cNvPr id="46" name="Rectangle 45">
              <a:extLst>
                <a:ext uri="{FF2B5EF4-FFF2-40B4-BE49-F238E27FC236}">
                  <a16:creationId xmlns="" xmlns:a16="http://schemas.microsoft.com/office/drawing/2014/main" id="{CE167F11-AF40-48F3-A555-F748828CB72E}"/>
                </a:ext>
              </a:extLst>
            </p:cNvPr>
            <p:cNvSpPr/>
            <p:nvPr/>
          </p:nvSpPr>
          <p:spPr>
            <a:xfrm>
              <a:off x="8222562" y="3103077"/>
              <a:ext cx="96748" cy="675950"/>
            </a:xfrm>
            <a:prstGeom prst="rect">
              <a:avLst/>
            </a:prstGeom>
            <a:solidFill>
              <a:srgbClr val="F0727E"/>
            </a:solidFill>
            <a:ln w="25400" cap="flat" cmpd="sng" algn="ctr">
              <a:noFill/>
              <a:prstDash val="solid"/>
            </a:ln>
            <a:effectLst/>
          </p:spPr>
          <p:txBody>
            <a:bodyPr rtlCol="0" anchor="ctr"/>
            <a:lstStyle/>
            <a:p>
              <a:pPr algn="ctr" defTabSz="914378" latinLnBrk="1">
                <a:defRPr/>
              </a:pPr>
              <a:endParaRPr lang="ko-KR" altLang="en-US" kern="0">
                <a:solidFill>
                  <a:prstClr val="white"/>
                </a:solidFill>
                <a:latin typeface="Arial"/>
                <a:ea typeface="Arial Unicode MS"/>
              </a:endParaRPr>
            </a:p>
          </p:txBody>
        </p:sp>
      </p:grpSp>
      <p:sp>
        <p:nvSpPr>
          <p:cNvPr id="65" name="TextBox 64">
            <a:extLst>
              <a:ext uri="{FF2B5EF4-FFF2-40B4-BE49-F238E27FC236}">
                <a16:creationId xmlns="" xmlns:a16="http://schemas.microsoft.com/office/drawing/2014/main" id="{5B20247B-B082-4553-9396-AB17E802AE85}"/>
              </a:ext>
            </a:extLst>
          </p:cNvPr>
          <p:cNvSpPr txBox="1"/>
          <p:nvPr/>
        </p:nvSpPr>
        <p:spPr>
          <a:xfrm>
            <a:off x="2797697" y="1242983"/>
            <a:ext cx="5124892" cy="385042"/>
          </a:xfrm>
          <a:prstGeom prst="rect">
            <a:avLst/>
          </a:prstGeom>
          <a:noFill/>
        </p:spPr>
        <p:txBody>
          <a:bodyPr wrap="square">
            <a:spAutoFit/>
          </a:bodyPr>
          <a:lstStyle/>
          <a:p>
            <a:pPr marL="0" marR="0">
              <a:lnSpc>
                <a:spcPct val="115000"/>
              </a:lnSpc>
              <a:spcBef>
                <a:spcPts val="0"/>
              </a:spcBef>
              <a:spcAft>
                <a:spcPts val="1000"/>
              </a:spcAft>
            </a:pPr>
            <a:r>
              <a:rPr lang="en-US" sz="18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bổ</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trợ</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kĩ</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thuật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chạy</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 xmlns:a16="http://schemas.microsoft.com/office/drawing/2014/main" id="{756E3669-EDEA-4727-A6CE-D23EDD25C71F}"/>
              </a:ext>
            </a:extLst>
          </p:cNvPr>
          <p:cNvSpPr txBox="1"/>
          <p:nvPr/>
        </p:nvSpPr>
        <p:spPr>
          <a:xfrm>
            <a:off x="2726612" y="4051604"/>
            <a:ext cx="5124892" cy="703591"/>
          </a:xfrm>
          <a:prstGeom prst="rect">
            <a:avLst/>
          </a:prstGeom>
          <a:noFill/>
        </p:spPr>
        <p:txBody>
          <a:bodyPr wrap="square">
            <a:spAutoFit/>
          </a:bodyPr>
          <a:lstStyle/>
          <a:p>
            <a:pPr marL="0" marR="0">
              <a:lnSpc>
                <a:spcPct val="115000"/>
              </a:lnSpc>
              <a:spcBef>
                <a:spcPts val="0"/>
              </a:spcBef>
              <a:spcAft>
                <a:spcPts val="1000"/>
              </a:spcAft>
            </a:pPr>
            <a:r>
              <a:rPr lang="en-US" sz="18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thành</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thói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quen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vận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để</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phát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triển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tố</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chất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8" name="Title 4">
            <a:extLst>
              <a:ext uri="{FF2B5EF4-FFF2-40B4-BE49-F238E27FC236}">
                <a16:creationId xmlns="" xmlns:a16="http://schemas.microsoft.com/office/drawing/2014/main" id="{BD2CE588-6962-42FC-BD33-B76250A34E59}"/>
              </a:ext>
            </a:extLst>
          </p:cNvPr>
          <p:cNvSpPr txBox="1">
            <a:spLocks/>
          </p:cNvSpPr>
          <p:nvPr/>
        </p:nvSpPr>
        <p:spPr>
          <a:xfrm>
            <a:off x="4082903" y="295138"/>
            <a:ext cx="3133996" cy="3641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sz="3600" dirty="0">
                <a:solidFill>
                  <a:srgbClr val="00B050"/>
                </a:solidFill>
              </a:rPr>
              <a:t>MỤC TIÊU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additive="base">
                                        <p:cTn id="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5" name="Google Shape;385;p38"/>
          <p:cNvSpPr/>
          <p:nvPr/>
        </p:nvSpPr>
        <p:spPr>
          <a:xfrm>
            <a:off x="4760462" y="1583144"/>
            <a:ext cx="1078186" cy="1030194"/>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742600" y="1583144"/>
            <a:ext cx="1078186" cy="1030194"/>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txBox="1">
            <a:spLocks noGrp="1"/>
          </p:cNvSpPr>
          <p:nvPr>
            <p:ph type="subTitle" idx="1"/>
          </p:nvPr>
        </p:nvSpPr>
        <p:spPr>
          <a:xfrm>
            <a:off x="1820762" y="2039897"/>
            <a:ext cx="2558100" cy="22866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Năng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lực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tự</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học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và</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tự</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chủ</a:t>
            </a:r>
            <a:endParaRPr lang="en-US" sz="1800" dirty="0">
              <a:effectLst/>
              <a:latin typeface="Arial" panose="020B0604020202020204" pitchFamily="34" charset="0"/>
              <a:ea typeface="Calibri" panose="020F0502020204030204" pitchFamily="34" charset="0"/>
            </a:endParaRPr>
          </a:p>
          <a:p>
            <a:pPr marL="0" lvl="0" indent="0" algn="l" rtl="0">
              <a:spcBef>
                <a:spcPts val="0"/>
              </a:spcBef>
              <a:spcAft>
                <a:spcPts val="0"/>
              </a:spcAft>
              <a:buNone/>
            </a:pPr>
            <a:r>
              <a:rPr lang="en-US" dirty="0"/>
              <a:t>+ </a:t>
            </a:r>
            <a:r>
              <a:rPr lang="en-US" sz="1800" dirty="0" err="1">
                <a:effectLst/>
                <a:latin typeface="Arial" panose="020B0604020202020204" pitchFamily="34" charset="0"/>
                <a:ea typeface="Calibri" panose="020F0502020204030204" pitchFamily="34" charset="0"/>
              </a:rPr>
              <a:t>Năng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lực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giao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tiếp</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và</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hợp</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tác</a:t>
            </a:r>
            <a:endParaRPr lang="en-US" sz="1800" dirty="0">
              <a:effectLst/>
              <a:latin typeface="Arial" panose="020B0604020202020204" pitchFamily="34" charset="0"/>
              <a:ea typeface="Calibri" panose="020F0502020204030204" pitchFamily="34" charset="0"/>
            </a:endParaRPr>
          </a:p>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Năng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lực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giải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quyết</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vấn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đề</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và</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sáng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tạo</a:t>
            </a:r>
            <a:r>
              <a:rPr lang="en-US" sz="1800" dirty="0">
                <a:effectLst/>
                <a:latin typeface="Arial" panose="020B0604020202020204" pitchFamily="34" charset="0"/>
                <a:ea typeface="Calibri" panose="020F0502020204030204" pitchFamily="34" charset="0"/>
              </a:rPr>
              <a:t>: </a:t>
            </a:r>
            <a:endParaRPr dirty="0"/>
          </a:p>
        </p:txBody>
      </p:sp>
      <p:sp>
        <p:nvSpPr>
          <p:cNvPr id="388" name="Google Shape;388;p38"/>
          <p:cNvSpPr txBox="1">
            <a:spLocks noGrp="1"/>
          </p:cNvSpPr>
          <p:nvPr>
            <p:ph type="title"/>
          </p:nvPr>
        </p:nvSpPr>
        <p:spPr>
          <a:xfrm>
            <a:off x="713225" y="539500"/>
            <a:ext cx="7717800" cy="3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NĂNG LỰC</a:t>
            </a:r>
            <a:endParaRPr dirty="0"/>
          </a:p>
        </p:txBody>
      </p:sp>
      <p:sp>
        <p:nvSpPr>
          <p:cNvPr id="389" name="Google Shape;389;p38"/>
          <p:cNvSpPr txBox="1">
            <a:spLocks noGrp="1"/>
          </p:cNvSpPr>
          <p:nvPr>
            <p:ph type="title" idx="2"/>
          </p:nvPr>
        </p:nvSpPr>
        <p:spPr>
          <a:xfrm>
            <a:off x="904988" y="1668950"/>
            <a:ext cx="753300" cy="82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ontserrat Black"/>
                <a:ea typeface="Montserrat Black"/>
                <a:cs typeface="Montserrat Black"/>
                <a:sym typeface="Montserrat Black"/>
              </a:rPr>
              <a:t>01</a:t>
            </a:r>
            <a:endParaRPr dirty="0">
              <a:latin typeface="Montserrat Black"/>
              <a:ea typeface="Montserrat Black"/>
              <a:cs typeface="Montserrat Black"/>
              <a:sym typeface="Montserrat Black"/>
            </a:endParaRPr>
          </a:p>
        </p:txBody>
      </p:sp>
      <p:sp>
        <p:nvSpPr>
          <p:cNvPr id="393" name="Google Shape;393;p38"/>
          <p:cNvSpPr txBox="1">
            <a:spLocks noGrp="1"/>
          </p:cNvSpPr>
          <p:nvPr>
            <p:ph type="subTitle" idx="6"/>
          </p:nvPr>
        </p:nvSpPr>
        <p:spPr>
          <a:xfrm>
            <a:off x="1820762" y="1669100"/>
            <a:ext cx="2558100" cy="370800"/>
          </a:xfrm>
          <a:prstGeom prst="rect">
            <a:avLst/>
          </a:prstGeom>
        </p:spPr>
        <p:txBody>
          <a:bodyPr spcFirstLastPara="1" wrap="square" lIns="91425" tIns="91425" rIns="91425" bIns="91425" anchor="ctr" anchorCtr="0">
            <a:noAutofit/>
          </a:bodyPr>
          <a:lstStyle/>
          <a:p>
            <a:pPr marL="0" marR="0">
              <a:lnSpc>
                <a:spcPct val="115000"/>
              </a:lnSpc>
              <a:spcBef>
                <a:spcPts val="0"/>
              </a:spcBef>
              <a:spcAft>
                <a:spcPts val="1000"/>
              </a:spcAft>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err="1">
                <a:effectLst/>
                <a:latin typeface="Arial" panose="020B0604020202020204" pitchFamily="34" charset="0"/>
                <a:ea typeface="Calibri" panose="020F0502020204030204" pitchFamily="34" charset="0"/>
                <a:cs typeface="Times New Roman" panose="02020603050405020304" pitchFamily="18" charset="0"/>
              </a:rPr>
              <a:t>Năng</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err="1">
                <a:effectLst/>
                <a:latin typeface="Arial" panose="020B0604020202020204" pitchFamily="34" charset="0"/>
                <a:ea typeface="Calibri" panose="020F0502020204030204" pitchFamily="34" charset="0"/>
                <a:cs typeface="Times New Roman" panose="02020603050405020304" pitchFamily="18" charset="0"/>
              </a:rPr>
              <a:t>lực</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err="1">
                <a:effectLst/>
                <a:latin typeface="Arial" panose="020B0604020202020204" pitchFamily="34" charset="0"/>
                <a:ea typeface="Calibri" panose="020F0502020204030204" pitchFamily="34" charset="0"/>
                <a:cs typeface="Times New Roman" panose="02020603050405020304" pitchFamily="18" charset="0"/>
              </a:rPr>
              <a:t>chung</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4" name="Google Shape;394;p38"/>
          <p:cNvSpPr txBox="1">
            <a:spLocks noGrp="1"/>
          </p:cNvSpPr>
          <p:nvPr>
            <p:ph type="subTitle" idx="7"/>
          </p:nvPr>
        </p:nvSpPr>
        <p:spPr>
          <a:xfrm>
            <a:off x="5838749" y="2055760"/>
            <a:ext cx="2562600" cy="171320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Năng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lực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chăm</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sóc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sức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khoẻ</a:t>
            </a:r>
            <a:endParaRPr lang="en-US" sz="1800" dirty="0">
              <a:latin typeface="Arial" panose="020B0604020202020204" pitchFamily="34" charset="0"/>
              <a:ea typeface="Calibri" panose="020F0502020204030204" pitchFamily="34" charset="0"/>
            </a:endParaRPr>
          </a:p>
          <a:p>
            <a:pPr marL="0" lvl="0" indent="0" algn="l" rtl="0">
              <a:spcBef>
                <a:spcPts val="0"/>
              </a:spcBef>
              <a:spcAft>
                <a:spcPts val="0"/>
              </a:spcAft>
              <a:buNone/>
            </a:pP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Năng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lực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vận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động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cơ</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bản</a:t>
            </a:r>
            <a:endParaRPr lang="en-US" sz="1800" dirty="0">
              <a:latin typeface="Arial" panose="020B0604020202020204" pitchFamily="34" charset="0"/>
              <a:ea typeface="Calibri" panose="020F0502020204030204" pitchFamily="34" charset="0"/>
            </a:endParaRPr>
          </a:p>
          <a:p>
            <a:pPr marL="0" lvl="0" indent="0" algn="l" rtl="0">
              <a:spcBef>
                <a:spcPts val="0"/>
              </a:spcBef>
              <a:spcAft>
                <a:spcPts val="0"/>
              </a:spcAft>
              <a:buNone/>
            </a:pPr>
            <a:r>
              <a:rPr lang="en-US" sz="1800" dirty="0">
                <a:latin typeface="Arial" panose="020B0604020202020204" pitchFamily="34" charset="0"/>
              </a:rPr>
              <a:t> </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Năng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lực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hoạt</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động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thể</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dục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thể</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thao</a:t>
            </a:r>
            <a:endParaRPr dirty="0"/>
          </a:p>
        </p:txBody>
      </p:sp>
      <p:sp>
        <p:nvSpPr>
          <p:cNvPr id="395" name="Google Shape;395;p38"/>
          <p:cNvSpPr txBox="1">
            <a:spLocks noGrp="1"/>
          </p:cNvSpPr>
          <p:nvPr>
            <p:ph type="title" idx="8"/>
          </p:nvPr>
        </p:nvSpPr>
        <p:spPr>
          <a:xfrm>
            <a:off x="4922900" y="1684813"/>
            <a:ext cx="753300" cy="82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ontserrat Black"/>
                <a:ea typeface="Montserrat Black"/>
                <a:cs typeface="Montserrat Black"/>
                <a:sym typeface="Montserrat Black"/>
              </a:rPr>
              <a:t>02</a:t>
            </a:r>
            <a:endParaRPr dirty="0">
              <a:latin typeface="Montserrat Black"/>
              <a:ea typeface="Montserrat Black"/>
              <a:cs typeface="Montserrat Black"/>
              <a:sym typeface="Montserrat Black"/>
            </a:endParaRPr>
          </a:p>
        </p:txBody>
      </p:sp>
      <p:sp>
        <p:nvSpPr>
          <p:cNvPr id="399" name="Google Shape;399;p38"/>
          <p:cNvSpPr txBox="1">
            <a:spLocks noGrp="1"/>
          </p:cNvSpPr>
          <p:nvPr>
            <p:ph type="subTitle" idx="15"/>
          </p:nvPr>
        </p:nvSpPr>
        <p:spPr>
          <a:xfrm>
            <a:off x="5838749" y="1684963"/>
            <a:ext cx="2562600" cy="370800"/>
          </a:xfrm>
          <a:prstGeom prst="rect">
            <a:avLst/>
          </a:prstGeom>
        </p:spPr>
        <p:txBody>
          <a:bodyPr spcFirstLastPara="1" wrap="square" lIns="91425" tIns="91425" rIns="91425" bIns="91425" anchor="ctr" anchorCtr="0">
            <a:noAutofit/>
          </a:bodyPr>
          <a:lstStyle/>
          <a:p>
            <a:pPr marL="0" marR="0">
              <a:lnSpc>
                <a:spcPct val="115000"/>
              </a:lnSpc>
              <a:spcBef>
                <a:spcPts val="0"/>
              </a:spcBef>
              <a:spcAft>
                <a:spcPts val="1000"/>
              </a:spcAft>
            </a:pP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err="1">
                <a:effectLst/>
                <a:latin typeface="Arial" panose="020B0604020202020204" pitchFamily="34" charset="0"/>
                <a:ea typeface="Calibri" panose="020F0502020204030204" pitchFamily="34" charset="0"/>
                <a:cs typeface="Times New Roman" panose="02020603050405020304" pitchFamily="18" charset="0"/>
              </a:rPr>
              <a:t>Năng</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err="1">
                <a:effectLst/>
                <a:latin typeface="Arial" panose="020B0604020202020204" pitchFamily="34" charset="0"/>
                <a:ea typeface="Calibri" panose="020F0502020204030204" pitchFamily="34" charset="0"/>
                <a:cs typeface="Times New Roman" panose="02020603050405020304" pitchFamily="18" charset="0"/>
              </a:rPr>
              <a:t>lực</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dirty="0" err="1">
                <a:effectLst/>
                <a:latin typeface="Arial" panose="020B0604020202020204" pitchFamily="34" charset="0"/>
                <a:ea typeface="Calibri" panose="020F0502020204030204" pitchFamily="34" charset="0"/>
                <a:cs typeface="Times New Roman" panose="02020603050405020304" pitchFamily="18" charset="0"/>
              </a:rPr>
              <a:t>riêng</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00" name="Google Shape;400;p38"/>
          <p:cNvGrpSpPr/>
          <p:nvPr/>
        </p:nvGrpSpPr>
        <p:grpSpPr>
          <a:xfrm>
            <a:off x="5750926" y="4326546"/>
            <a:ext cx="753300" cy="607890"/>
            <a:chOff x="10957926" y="327846"/>
            <a:chExt cx="753300" cy="607890"/>
          </a:xfrm>
        </p:grpSpPr>
        <p:sp>
          <p:nvSpPr>
            <p:cNvPr id="401" name="Google Shape;401;p38"/>
            <p:cNvSpPr/>
            <p:nvPr/>
          </p:nvSpPr>
          <p:spPr>
            <a:xfrm rot="6034212">
              <a:off x="11109623" y="322567"/>
              <a:ext cx="502982" cy="618449"/>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rot="6034212">
              <a:off x="10977044" y="727364"/>
              <a:ext cx="142396" cy="157178"/>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38"/>
          <p:cNvSpPr/>
          <p:nvPr/>
        </p:nvSpPr>
        <p:spPr>
          <a:xfrm rot="-9207401">
            <a:off x="1326127" y="528679"/>
            <a:ext cx="474849" cy="640646"/>
          </a:xfrm>
          <a:custGeom>
            <a:avLst/>
            <a:gdLst/>
            <a:ahLst/>
            <a:cxnLst/>
            <a:rect l="l" t="t" r="r" b="b"/>
            <a:pathLst>
              <a:path w="4740" h="6395" extrusionOk="0">
                <a:moveTo>
                  <a:pt x="2608" y="1989"/>
                </a:moveTo>
                <a:cubicBezTo>
                  <a:pt x="2394" y="2406"/>
                  <a:pt x="1906" y="2561"/>
                  <a:pt x="1489" y="2775"/>
                </a:cubicBezTo>
                <a:cubicBezTo>
                  <a:pt x="596" y="3275"/>
                  <a:pt x="1" y="4418"/>
                  <a:pt x="429" y="5335"/>
                </a:cubicBezTo>
                <a:cubicBezTo>
                  <a:pt x="727" y="5990"/>
                  <a:pt x="1489" y="6394"/>
                  <a:pt x="2215" y="6323"/>
                </a:cubicBezTo>
                <a:cubicBezTo>
                  <a:pt x="2942" y="6251"/>
                  <a:pt x="3584" y="5739"/>
                  <a:pt x="3894" y="5085"/>
                </a:cubicBezTo>
                <a:cubicBezTo>
                  <a:pt x="4204" y="4430"/>
                  <a:pt x="4204" y="3656"/>
                  <a:pt x="3954" y="2977"/>
                </a:cubicBezTo>
                <a:cubicBezTo>
                  <a:pt x="3787" y="2513"/>
                  <a:pt x="3525" y="1965"/>
                  <a:pt x="3846" y="1584"/>
                </a:cubicBezTo>
                <a:cubicBezTo>
                  <a:pt x="3954" y="1465"/>
                  <a:pt x="4120" y="1394"/>
                  <a:pt x="4239" y="1275"/>
                </a:cubicBezTo>
                <a:cubicBezTo>
                  <a:pt x="4739" y="727"/>
                  <a:pt x="3989" y="1"/>
                  <a:pt x="3406" y="191"/>
                </a:cubicBezTo>
                <a:cubicBezTo>
                  <a:pt x="2572" y="441"/>
                  <a:pt x="2906" y="1441"/>
                  <a:pt x="2608" y="19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barn(inVertical)">
                                      <p:cBhvr>
                                        <p:cTn id="7" dur="500"/>
                                        <p:tgtEl>
                                          <p:spTgt spid="3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6"/>
                                        </p:tgtEl>
                                        <p:attrNameLst>
                                          <p:attrName>style.visibility</p:attrName>
                                        </p:attrNameLst>
                                      </p:cBhvr>
                                      <p:to>
                                        <p:strVal val="visible"/>
                                      </p:to>
                                    </p:set>
                                    <p:animEffect transition="in" filter="wipe(down)">
                                      <p:cBhvr>
                                        <p:cTn id="12" dur="500"/>
                                        <p:tgtEl>
                                          <p:spTgt spid="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3">
                                            <p:txEl>
                                              <p:pRg st="0" end="0"/>
                                            </p:txEl>
                                          </p:spTgt>
                                        </p:tgtEl>
                                        <p:attrNameLst>
                                          <p:attrName>style.visibility</p:attrName>
                                        </p:attrNameLst>
                                      </p:cBhvr>
                                      <p:to>
                                        <p:strVal val="visible"/>
                                      </p:to>
                                    </p:set>
                                    <p:animEffect transition="in" filter="wipe(down)">
                                      <p:cBhvr>
                                        <p:cTn id="17" dur="500"/>
                                        <p:tgtEl>
                                          <p:spTgt spid="39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wheel(1)">
                                      <p:cBhvr>
                                        <p:cTn id="22" dur="2000"/>
                                        <p:tgtEl>
                                          <p:spTgt spid="3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99">
                                            <p:txEl>
                                              <p:pRg st="0" end="0"/>
                                            </p:txEl>
                                          </p:spTgt>
                                        </p:tgtEl>
                                        <p:attrNameLst>
                                          <p:attrName>style.visibility</p:attrName>
                                        </p:attrNameLst>
                                      </p:cBhvr>
                                      <p:to>
                                        <p:strVal val="visible"/>
                                      </p:to>
                                    </p:set>
                                    <p:animEffect transition="in" filter="wheel(1)">
                                      <p:cBhvr>
                                        <p:cTn id="27" dur="2000"/>
                                        <p:tgtEl>
                                          <p:spTgt spid="3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87">
                                            <p:txEl>
                                              <p:pRg st="0" end="0"/>
                                            </p:txEl>
                                          </p:spTgt>
                                        </p:tgtEl>
                                        <p:attrNameLst>
                                          <p:attrName>style.visibility</p:attrName>
                                        </p:attrNameLst>
                                      </p:cBhvr>
                                      <p:to>
                                        <p:strVal val="visible"/>
                                      </p:to>
                                    </p:set>
                                    <p:animEffect transition="in" filter="barn(inVertical)">
                                      <p:cBhvr>
                                        <p:cTn id="32" dur="500"/>
                                        <p:tgtEl>
                                          <p:spTgt spid="387">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87">
                                            <p:txEl>
                                              <p:pRg st="1" end="1"/>
                                            </p:txEl>
                                          </p:spTgt>
                                        </p:tgtEl>
                                        <p:attrNameLst>
                                          <p:attrName>style.visibility</p:attrName>
                                        </p:attrNameLst>
                                      </p:cBhvr>
                                      <p:to>
                                        <p:strVal val="visible"/>
                                      </p:to>
                                    </p:set>
                                    <p:animEffect transition="in" filter="barn(inVertical)">
                                      <p:cBhvr>
                                        <p:cTn id="35" dur="500"/>
                                        <p:tgtEl>
                                          <p:spTgt spid="387">
                                            <p:txEl>
                                              <p:pRg st="1" end="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87">
                                            <p:txEl>
                                              <p:pRg st="2" end="2"/>
                                            </p:txEl>
                                          </p:spTgt>
                                        </p:tgtEl>
                                        <p:attrNameLst>
                                          <p:attrName>style.visibility</p:attrName>
                                        </p:attrNameLst>
                                      </p:cBhvr>
                                      <p:to>
                                        <p:strVal val="visible"/>
                                      </p:to>
                                    </p:set>
                                    <p:animEffect transition="in" filter="barn(inVertical)">
                                      <p:cBhvr>
                                        <p:cTn id="38" dur="500"/>
                                        <p:tgtEl>
                                          <p:spTgt spid="38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94">
                                            <p:txEl>
                                              <p:pRg st="0" end="0"/>
                                            </p:txEl>
                                          </p:spTgt>
                                        </p:tgtEl>
                                        <p:attrNameLst>
                                          <p:attrName>style.visibility</p:attrName>
                                        </p:attrNameLst>
                                      </p:cBhvr>
                                      <p:to>
                                        <p:strVal val="visible"/>
                                      </p:to>
                                    </p:set>
                                    <p:animEffect transition="in" filter="barn(inVertical)">
                                      <p:cBhvr>
                                        <p:cTn id="43" dur="500"/>
                                        <p:tgtEl>
                                          <p:spTgt spid="394">
                                            <p:txEl>
                                              <p:pRg st="0" end="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94">
                                            <p:txEl>
                                              <p:pRg st="1" end="1"/>
                                            </p:txEl>
                                          </p:spTgt>
                                        </p:tgtEl>
                                        <p:attrNameLst>
                                          <p:attrName>style.visibility</p:attrName>
                                        </p:attrNameLst>
                                      </p:cBhvr>
                                      <p:to>
                                        <p:strVal val="visible"/>
                                      </p:to>
                                    </p:set>
                                    <p:animEffect transition="in" filter="barn(inVertical)">
                                      <p:cBhvr>
                                        <p:cTn id="46" dur="500"/>
                                        <p:tgtEl>
                                          <p:spTgt spid="394">
                                            <p:txEl>
                                              <p:pRg st="1" end="1"/>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94">
                                            <p:txEl>
                                              <p:pRg st="2" end="2"/>
                                            </p:txEl>
                                          </p:spTgt>
                                        </p:tgtEl>
                                        <p:attrNameLst>
                                          <p:attrName>style.visibility</p:attrName>
                                        </p:attrNameLst>
                                      </p:cBhvr>
                                      <p:to>
                                        <p:strVal val="visible"/>
                                      </p:to>
                                    </p:set>
                                    <p:animEffect transition="in" filter="barn(inVertical)">
                                      <p:cBhvr>
                                        <p:cTn id="49" dur="500"/>
                                        <p:tgtEl>
                                          <p:spTgt spid="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8" grpId="0"/>
      <p:bldP spid="3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467A0964-378F-462E-AFEF-BAF660DE4F81}"/>
              </a:ext>
            </a:extLst>
          </p:cNvPr>
          <p:cNvSpPr>
            <a:spLocks noGrp="1"/>
          </p:cNvSpPr>
          <p:nvPr>
            <p:ph type="title"/>
          </p:nvPr>
        </p:nvSpPr>
        <p:spPr/>
        <p:txBody>
          <a:bodyPr/>
          <a:lstStyle/>
          <a:p>
            <a:r>
              <a:rPr lang="en-US" sz="4800" b="1" dirty="0" err="1">
                <a:effectLst/>
                <a:latin typeface="Arial" panose="020B0604020202020204" pitchFamily="34" charset="0"/>
                <a:ea typeface="Calibri" panose="020F0502020204030204" pitchFamily="34" charset="0"/>
                <a:cs typeface="Times New Roman" panose="02020603050405020304" pitchFamily="18" charset="0"/>
              </a:rPr>
              <a:t>Phẩm</a:t>
            </a:r>
            <a:r>
              <a:rPr lang="en-US" sz="4800" b="1" dirty="0">
                <a:effectLst/>
                <a:latin typeface="Arial" panose="020B0604020202020204" pitchFamily="34" charset="0"/>
                <a:ea typeface="Calibri" panose="020F0502020204030204" pitchFamily="34" charset="0"/>
                <a:cs typeface="Times New Roman" panose="02020603050405020304" pitchFamily="18" charset="0"/>
              </a:rPr>
              <a:t> </a:t>
            </a:r>
            <a:r>
              <a:rPr lang="en-US" sz="4800" b="1" dirty="0" err="1">
                <a:effectLst/>
                <a:latin typeface="Arial" panose="020B0604020202020204" pitchFamily="34" charset="0"/>
                <a:ea typeface="Calibri" panose="020F0502020204030204" pitchFamily="34" charset="0"/>
                <a:cs typeface="Times New Roman" panose="02020603050405020304" pitchFamily="18" charset="0"/>
              </a:rPr>
              <a:t>chất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16" name="Subtitle 15">
            <a:extLst>
              <a:ext uri="{FF2B5EF4-FFF2-40B4-BE49-F238E27FC236}">
                <a16:creationId xmlns="" xmlns:a16="http://schemas.microsoft.com/office/drawing/2014/main" id="{6AD57200-ED8E-4662-8876-CD93E35F91C8}"/>
              </a:ext>
            </a:extLst>
          </p:cNvPr>
          <p:cNvSpPr>
            <a:spLocks noGrp="1"/>
          </p:cNvSpPr>
          <p:nvPr>
            <p:ph type="subTitle" idx="1"/>
          </p:nvPr>
        </p:nvSpPr>
        <p:spPr>
          <a:xfrm>
            <a:off x="1485885" y="2137272"/>
            <a:ext cx="6172200" cy="996453"/>
          </a:xfrm>
        </p:spPr>
        <p:txBody>
          <a:bodyPr/>
          <a:lstStyle/>
          <a:p>
            <a:r>
              <a:rPr lang="en-US" sz="1800" dirty="0" err="1">
                <a:effectLst/>
                <a:latin typeface="Arial" panose="020B0604020202020204" pitchFamily="34" charset="0"/>
                <a:ea typeface="Calibri" panose="020F0502020204030204" pitchFamily="34" charset="0"/>
              </a:rPr>
              <a:t>Tích</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cực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tự</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giác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trong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học</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tập</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và</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vận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dụng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để</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rèn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luyện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thân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thể</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hằng</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ngày</a:t>
            </a:r>
            <a:r>
              <a:rPr lang="en-US" sz="1800"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411572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39"/>
          <p:cNvGrpSpPr/>
          <p:nvPr/>
        </p:nvGrpSpPr>
        <p:grpSpPr>
          <a:xfrm>
            <a:off x="435849" y="123151"/>
            <a:ext cx="1112957" cy="2852847"/>
            <a:chOff x="5763600" y="952509"/>
            <a:chExt cx="1112957" cy="2852847"/>
          </a:xfrm>
        </p:grpSpPr>
        <p:sp>
          <p:nvSpPr>
            <p:cNvPr id="410" name="Google Shape;410;p39"/>
            <p:cNvSpPr/>
            <p:nvPr/>
          </p:nvSpPr>
          <p:spPr>
            <a:xfrm>
              <a:off x="6166660" y="3407921"/>
              <a:ext cx="199106" cy="293955"/>
            </a:xfrm>
            <a:custGeom>
              <a:avLst/>
              <a:gdLst/>
              <a:ahLst/>
              <a:cxnLst/>
              <a:rect l="l" t="t" r="r" b="b"/>
              <a:pathLst>
                <a:path w="3323" h="4906" extrusionOk="0">
                  <a:moveTo>
                    <a:pt x="1584" y="560"/>
                  </a:moveTo>
                  <a:cubicBezTo>
                    <a:pt x="1298" y="679"/>
                    <a:pt x="989" y="1108"/>
                    <a:pt x="1025" y="1358"/>
                  </a:cubicBezTo>
                  <a:cubicBezTo>
                    <a:pt x="1060" y="1620"/>
                    <a:pt x="965" y="1858"/>
                    <a:pt x="834" y="1894"/>
                  </a:cubicBezTo>
                  <a:cubicBezTo>
                    <a:pt x="703" y="1941"/>
                    <a:pt x="144" y="2656"/>
                    <a:pt x="72" y="3001"/>
                  </a:cubicBezTo>
                  <a:cubicBezTo>
                    <a:pt x="1" y="3334"/>
                    <a:pt x="286" y="4311"/>
                    <a:pt x="763" y="4323"/>
                  </a:cubicBezTo>
                  <a:cubicBezTo>
                    <a:pt x="1239" y="4334"/>
                    <a:pt x="1656" y="4192"/>
                    <a:pt x="2453" y="4549"/>
                  </a:cubicBezTo>
                  <a:cubicBezTo>
                    <a:pt x="3251" y="4906"/>
                    <a:pt x="3323" y="2108"/>
                    <a:pt x="2680" y="1060"/>
                  </a:cubicBezTo>
                  <a:cubicBezTo>
                    <a:pt x="2025" y="1"/>
                    <a:pt x="1584" y="560"/>
                    <a:pt x="1584" y="56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a:off x="6091764" y="2449148"/>
              <a:ext cx="250455" cy="1018777"/>
            </a:xfrm>
            <a:custGeom>
              <a:avLst/>
              <a:gdLst/>
              <a:ahLst/>
              <a:cxnLst/>
              <a:rect l="l" t="t" r="r" b="b"/>
              <a:pathLst>
                <a:path w="4180" h="17003" extrusionOk="0">
                  <a:moveTo>
                    <a:pt x="774" y="4061"/>
                  </a:moveTo>
                  <a:cubicBezTo>
                    <a:pt x="1286" y="6204"/>
                    <a:pt x="1441" y="7347"/>
                    <a:pt x="1358" y="7716"/>
                  </a:cubicBezTo>
                  <a:cubicBezTo>
                    <a:pt x="1275" y="8073"/>
                    <a:pt x="1" y="9514"/>
                    <a:pt x="596" y="11121"/>
                  </a:cubicBezTo>
                  <a:cubicBezTo>
                    <a:pt x="1191" y="12740"/>
                    <a:pt x="2668" y="17003"/>
                    <a:pt x="2668" y="17003"/>
                  </a:cubicBezTo>
                  <a:lnTo>
                    <a:pt x="3406" y="16979"/>
                  </a:lnTo>
                  <a:cubicBezTo>
                    <a:pt x="3406" y="16979"/>
                    <a:pt x="4061" y="13907"/>
                    <a:pt x="3918" y="11574"/>
                  </a:cubicBezTo>
                  <a:cubicBezTo>
                    <a:pt x="3775" y="9228"/>
                    <a:pt x="3263" y="8014"/>
                    <a:pt x="3310" y="7323"/>
                  </a:cubicBezTo>
                  <a:cubicBezTo>
                    <a:pt x="3370" y="6632"/>
                    <a:pt x="4180" y="5358"/>
                    <a:pt x="4168" y="2680"/>
                  </a:cubicBezTo>
                  <a:cubicBezTo>
                    <a:pt x="4156" y="1"/>
                    <a:pt x="774" y="4061"/>
                    <a:pt x="774" y="406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6019744" y="2243696"/>
              <a:ext cx="370290" cy="541534"/>
            </a:xfrm>
            <a:custGeom>
              <a:avLst/>
              <a:gdLst/>
              <a:ahLst/>
              <a:cxnLst/>
              <a:rect l="l" t="t" r="r" b="b"/>
              <a:pathLst>
                <a:path w="6180" h="9038" extrusionOk="0">
                  <a:moveTo>
                    <a:pt x="476" y="525"/>
                  </a:moveTo>
                  <a:cubicBezTo>
                    <a:pt x="226" y="2072"/>
                    <a:pt x="0" y="3227"/>
                    <a:pt x="1334" y="7359"/>
                  </a:cubicBezTo>
                  <a:cubicBezTo>
                    <a:pt x="1334" y="7359"/>
                    <a:pt x="1607" y="7692"/>
                    <a:pt x="2000" y="8371"/>
                  </a:cubicBezTo>
                  <a:cubicBezTo>
                    <a:pt x="2405" y="9037"/>
                    <a:pt x="3953" y="8526"/>
                    <a:pt x="5072" y="7132"/>
                  </a:cubicBezTo>
                  <a:cubicBezTo>
                    <a:pt x="6179" y="5751"/>
                    <a:pt x="5751" y="2501"/>
                    <a:pt x="5751" y="2501"/>
                  </a:cubicBezTo>
                  <a:lnTo>
                    <a:pt x="2965" y="1"/>
                  </a:ln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6276547" y="2638122"/>
              <a:ext cx="332482" cy="135893"/>
            </a:xfrm>
            <a:custGeom>
              <a:avLst/>
              <a:gdLst/>
              <a:ahLst/>
              <a:cxnLst/>
              <a:rect l="l" t="t" r="r" b="b"/>
              <a:pathLst>
                <a:path w="5549" h="2268" extrusionOk="0">
                  <a:moveTo>
                    <a:pt x="2570" y="1"/>
                  </a:moveTo>
                  <a:cubicBezTo>
                    <a:pt x="1360" y="1"/>
                    <a:pt x="12" y="654"/>
                    <a:pt x="12" y="1061"/>
                  </a:cubicBezTo>
                  <a:cubicBezTo>
                    <a:pt x="0" y="1657"/>
                    <a:pt x="2108" y="1383"/>
                    <a:pt x="3084" y="1859"/>
                  </a:cubicBezTo>
                  <a:cubicBezTo>
                    <a:pt x="3635" y="2131"/>
                    <a:pt x="4353" y="2267"/>
                    <a:pt x="4870" y="2267"/>
                  </a:cubicBezTo>
                  <a:cubicBezTo>
                    <a:pt x="5257" y="2267"/>
                    <a:pt x="5532" y="2191"/>
                    <a:pt x="5537" y="2038"/>
                  </a:cubicBezTo>
                  <a:cubicBezTo>
                    <a:pt x="5549" y="1681"/>
                    <a:pt x="4144" y="133"/>
                    <a:pt x="2858" y="14"/>
                  </a:cubicBezTo>
                  <a:cubicBezTo>
                    <a:pt x="2763" y="5"/>
                    <a:pt x="2667" y="1"/>
                    <a:pt x="2570" y="1"/>
                  </a:cubicBezTo>
                  <a:close/>
                </a:path>
              </a:pathLst>
            </a:custGeom>
            <a:solidFill>
              <a:srgbClr val="1E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p:nvPr/>
          </p:nvSpPr>
          <p:spPr>
            <a:xfrm>
              <a:off x="6262287" y="2583958"/>
              <a:ext cx="355311" cy="784080"/>
            </a:xfrm>
            <a:custGeom>
              <a:avLst/>
              <a:gdLst/>
              <a:ahLst/>
              <a:cxnLst/>
              <a:rect l="l" t="t" r="r" b="b"/>
              <a:pathLst>
                <a:path w="5930" h="13086" extrusionOk="0">
                  <a:moveTo>
                    <a:pt x="1286" y="858"/>
                  </a:moveTo>
                  <a:cubicBezTo>
                    <a:pt x="1096" y="2835"/>
                    <a:pt x="1727" y="4954"/>
                    <a:pt x="1631" y="5371"/>
                  </a:cubicBezTo>
                  <a:cubicBezTo>
                    <a:pt x="1524" y="5775"/>
                    <a:pt x="0" y="6252"/>
                    <a:pt x="143" y="7978"/>
                  </a:cubicBezTo>
                  <a:cubicBezTo>
                    <a:pt x="274" y="9705"/>
                    <a:pt x="1822" y="11193"/>
                    <a:pt x="1084" y="12955"/>
                  </a:cubicBezTo>
                  <a:cubicBezTo>
                    <a:pt x="1084" y="12955"/>
                    <a:pt x="1655" y="12598"/>
                    <a:pt x="2060" y="13086"/>
                  </a:cubicBezTo>
                  <a:cubicBezTo>
                    <a:pt x="2060" y="13086"/>
                    <a:pt x="3691" y="9288"/>
                    <a:pt x="3679" y="6645"/>
                  </a:cubicBezTo>
                  <a:cubicBezTo>
                    <a:pt x="3667" y="4513"/>
                    <a:pt x="4834" y="4442"/>
                    <a:pt x="5489" y="1823"/>
                  </a:cubicBezTo>
                  <a:cubicBezTo>
                    <a:pt x="5929" y="1"/>
                    <a:pt x="1286" y="858"/>
                    <a:pt x="1286" y="85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a:off x="6210159" y="2160952"/>
              <a:ext cx="446685" cy="599295"/>
            </a:xfrm>
            <a:custGeom>
              <a:avLst/>
              <a:gdLst/>
              <a:ahLst/>
              <a:cxnLst/>
              <a:rect l="l" t="t" r="r" b="b"/>
              <a:pathLst>
                <a:path w="7455" h="10002" extrusionOk="0">
                  <a:moveTo>
                    <a:pt x="72" y="1691"/>
                  </a:moveTo>
                  <a:cubicBezTo>
                    <a:pt x="1" y="2918"/>
                    <a:pt x="727" y="4144"/>
                    <a:pt x="1501" y="4882"/>
                  </a:cubicBezTo>
                  <a:cubicBezTo>
                    <a:pt x="2263" y="5608"/>
                    <a:pt x="2049" y="6859"/>
                    <a:pt x="1585" y="7644"/>
                  </a:cubicBezTo>
                  <a:cubicBezTo>
                    <a:pt x="1108" y="8442"/>
                    <a:pt x="1120" y="9025"/>
                    <a:pt x="1120" y="9025"/>
                  </a:cubicBezTo>
                  <a:cubicBezTo>
                    <a:pt x="1120" y="9025"/>
                    <a:pt x="1204" y="8656"/>
                    <a:pt x="2728" y="8704"/>
                  </a:cubicBezTo>
                  <a:cubicBezTo>
                    <a:pt x="4454" y="8764"/>
                    <a:pt x="6668" y="9716"/>
                    <a:pt x="6645" y="10002"/>
                  </a:cubicBezTo>
                  <a:cubicBezTo>
                    <a:pt x="6645" y="10002"/>
                    <a:pt x="6895" y="8633"/>
                    <a:pt x="6752" y="7882"/>
                  </a:cubicBezTo>
                  <a:cubicBezTo>
                    <a:pt x="6597" y="7120"/>
                    <a:pt x="7454" y="6049"/>
                    <a:pt x="7240" y="4715"/>
                  </a:cubicBezTo>
                  <a:cubicBezTo>
                    <a:pt x="7014" y="3382"/>
                    <a:pt x="6764" y="2346"/>
                    <a:pt x="6454" y="1536"/>
                  </a:cubicBezTo>
                  <a:cubicBezTo>
                    <a:pt x="6157" y="727"/>
                    <a:pt x="2001" y="1"/>
                    <a:pt x="72" y="1691"/>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a:off x="6231609" y="3338718"/>
              <a:ext cx="246141" cy="466637"/>
            </a:xfrm>
            <a:custGeom>
              <a:avLst/>
              <a:gdLst/>
              <a:ahLst/>
              <a:cxnLst/>
              <a:rect l="l" t="t" r="r" b="b"/>
              <a:pathLst>
                <a:path w="4108" h="7788" extrusionOk="0">
                  <a:moveTo>
                    <a:pt x="3227" y="2049"/>
                  </a:moveTo>
                  <a:cubicBezTo>
                    <a:pt x="3179" y="1465"/>
                    <a:pt x="2977" y="346"/>
                    <a:pt x="2370" y="203"/>
                  </a:cubicBezTo>
                  <a:cubicBezTo>
                    <a:pt x="1536" y="1"/>
                    <a:pt x="1369" y="608"/>
                    <a:pt x="703" y="941"/>
                  </a:cubicBezTo>
                  <a:cubicBezTo>
                    <a:pt x="0" y="1287"/>
                    <a:pt x="214" y="2501"/>
                    <a:pt x="643" y="3311"/>
                  </a:cubicBezTo>
                  <a:cubicBezTo>
                    <a:pt x="1084" y="4108"/>
                    <a:pt x="1072" y="3930"/>
                    <a:pt x="1048" y="4906"/>
                  </a:cubicBezTo>
                  <a:cubicBezTo>
                    <a:pt x="1024" y="5882"/>
                    <a:pt x="1191" y="6442"/>
                    <a:pt x="1858" y="7121"/>
                  </a:cubicBezTo>
                  <a:cubicBezTo>
                    <a:pt x="2524" y="7787"/>
                    <a:pt x="3501" y="7549"/>
                    <a:pt x="3798" y="7061"/>
                  </a:cubicBezTo>
                  <a:cubicBezTo>
                    <a:pt x="4108" y="6561"/>
                    <a:pt x="3941" y="5180"/>
                    <a:pt x="3822" y="4585"/>
                  </a:cubicBezTo>
                  <a:cubicBezTo>
                    <a:pt x="3715" y="3977"/>
                    <a:pt x="3286" y="2882"/>
                    <a:pt x="3227" y="2049"/>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p:nvPr/>
          </p:nvSpPr>
          <p:spPr>
            <a:xfrm>
              <a:off x="6510521" y="1776472"/>
              <a:ext cx="366036" cy="293955"/>
            </a:xfrm>
            <a:custGeom>
              <a:avLst/>
              <a:gdLst/>
              <a:ahLst/>
              <a:cxnLst/>
              <a:rect l="l" t="t" r="r" b="b"/>
              <a:pathLst>
                <a:path w="6109" h="4906" extrusionOk="0">
                  <a:moveTo>
                    <a:pt x="5442" y="0"/>
                  </a:moveTo>
                  <a:cubicBezTo>
                    <a:pt x="6108" y="2560"/>
                    <a:pt x="5846" y="3024"/>
                    <a:pt x="5442" y="3370"/>
                  </a:cubicBezTo>
                  <a:cubicBezTo>
                    <a:pt x="5037" y="3715"/>
                    <a:pt x="2906" y="4905"/>
                    <a:pt x="239" y="3870"/>
                  </a:cubicBezTo>
                  <a:cubicBezTo>
                    <a:pt x="239" y="3870"/>
                    <a:pt x="1" y="2834"/>
                    <a:pt x="2013" y="1750"/>
                  </a:cubicBezTo>
                  <a:cubicBezTo>
                    <a:pt x="2013" y="1750"/>
                    <a:pt x="1989" y="1536"/>
                    <a:pt x="1810" y="1012"/>
                  </a:cubicBezTo>
                  <a:cubicBezTo>
                    <a:pt x="1655" y="524"/>
                    <a:pt x="5442" y="0"/>
                    <a:pt x="5442"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a:off x="6567622" y="1419074"/>
              <a:ext cx="268970" cy="455193"/>
            </a:xfrm>
            <a:custGeom>
              <a:avLst/>
              <a:gdLst/>
              <a:ahLst/>
              <a:cxnLst/>
              <a:rect l="l" t="t" r="r" b="b"/>
              <a:pathLst>
                <a:path w="4489" h="7597" extrusionOk="0">
                  <a:moveTo>
                    <a:pt x="1036" y="0"/>
                  </a:moveTo>
                  <a:cubicBezTo>
                    <a:pt x="2846" y="1250"/>
                    <a:pt x="3679" y="3262"/>
                    <a:pt x="4489" y="5965"/>
                  </a:cubicBezTo>
                  <a:cubicBezTo>
                    <a:pt x="4489" y="5965"/>
                    <a:pt x="2441" y="7596"/>
                    <a:pt x="857" y="6977"/>
                  </a:cubicBezTo>
                  <a:cubicBezTo>
                    <a:pt x="857" y="6977"/>
                    <a:pt x="369" y="5536"/>
                    <a:pt x="191" y="4917"/>
                  </a:cubicBezTo>
                  <a:cubicBezTo>
                    <a:pt x="0" y="4298"/>
                    <a:pt x="1036" y="0"/>
                    <a:pt x="1036" y="0"/>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5763600" y="1598103"/>
              <a:ext cx="269749" cy="803314"/>
            </a:xfrm>
            <a:custGeom>
              <a:avLst/>
              <a:gdLst/>
              <a:ahLst/>
              <a:cxnLst/>
              <a:rect l="l" t="t" r="r" b="b"/>
              <a:pathLst>
                <a:path w="4502" h="13407" extrusionOk="0">
                  <a:moveTo>
                    <a:pt x="3608" y="3239"/>
                  </a:moveTo>
                  <a:cubicBezTo>
                    <a:pt x="3025" y="3763"/>
                    <a:pt x="2846" y="3811"/>
                    <a:pt x="2834" y="3941"/>
                  </a:cubicBezTo>
                  <a:cubicBezTo>
                    <a:pt x="2822" y="4061"/>
                    <a:pt x="3180" y="5287"/>
                    <a:pt x="2894" y="6085"/>
                  </a:cubicBezTo>
                  <a:cubicBezTo>
                    <a:pt x="2608" y="6882"/>
                    <a:pt x="2203" y="9014"/>
                    <a:pt x="2251" y="10073"/>
                  </a:cubicBezTo>
                  <a:cubicBezTo>
                    <a:pt x="2251" y="10073"/>
                    <a:pt x="2727" y="9966"/>
                    <a:pt x="3096" y="10049"/>
                  </a:cubicBezTo>
                  <a:cubicBezTo>
                    <a:pt x="3477" y="10133"/>
                    <a:pt x="3584" y="10669"/>
                    <a:pt x="3644" y="11133"/>
                  </a:cubicBezTo>
                  <a:cubicBezTo>
                    <a:pt x="3704" y="11597"/>
                    <a:pt x="3763" y="11609"/>
                    <a:pt x="4073" y="11609"/>
                  </a:cubicBezTo>
                  <a:cubicBezTo>
                    <a:pt x="4382" y="11621"/>
                    <a:pt x="4501" y="11919"/>
                    <a:pt x="4287" y="12335"/>
                  </a:cubicBezTo>
                  <a:cubicBezTo>
                    <a:pt x="4061" y="12740"/>
                    <a:pt x="4227" y="13074"/>
                    <a:pt x="3882" y="13240"/>
                  </a:cubicBezTo>
                  <a:cubicBezTo>
                    <a:pt x="3525" y="13407"/>
                    <a:pt x="2418" y="12419"/>
                    <a:pt x="1882" y="11669"/>
                  </a:cubicBezTo>
                  <a:cubicBezTo>
                    <a:pt x="1346" y="10907"/>
                    <a:pt x="513" y="8478"/>
                    <a:pt x="251" y="7120"/>
                  </a:cubicBezTo>
                  <a:cubicBezTo>
                    <a:pt x="1" y="5763"/>
                    <a:pt x="13" y="3203"/>
                    <a:pt x="822" y="1608"/>
                  </a:cubicBezTo>
                  <a:cubicBezTo>
                    <a:pt x="1644" y="1"/>
                    <a:pt x="3465" y="1286"/>
                    <a:pt x="3620" y="1655"/>
                  </a:cubicBezTo>
                  <a:cubicBezTo>
                    <a:pt x="3930" y="2358"/>
                    <a:pt x="3608" y="3239"/>
                    <a:pt x="3608" y="3239"/>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a:off x="5812852" y="1383364"/>
              <a:ext cx="298209" cy="408877"/>
            </a:xfrm>
            <a:custGeom>
              <a:avLst/>
              <a:gdLst/>
              <a:ahLst/>
              <a:cxnLst/>
              <a:rect l="l" t="t" r="r" b="b"/>
              <a:pathLst>
                <a:path w="4977" h="6824" extrusionOk="0">
                  <a:moveTo>
                    <a:pt x="3346" y="525"/>
                  </a:moveTo>
                  <a:cubicBezTo>
                    <a:pt x="1893" y="1299"/>
                    <a:pt x="762" y="3227"/>
                    <a:pt x="0" y="5192"/>
                  </a:cubicBezTo>
                  <a:cubicBezTo>
                    <a:pt x="0" y="5192"/>
                    <a:pt x="1107" y="4454"/>
                    <a:pt x="2084" y="5204"/>
                  </a:cubicBezTo>
                  <a:cubicBezTo>
                    <a:pt x="3072" y="5942"/>
                    <a:pt x="2786" y="6823"/>
                    <a:pt x="2786" y="6823"/>
                  </a:cubicBezTo>
                  <a:cubicBezTo>
                    <a:pt x="2786" y="6823"/>
                    <a:pt x="2917" y="6692"/>
                    <a:pt x="3655" y="5799"/>
                  </a:cubicBezTo>
                  <a:cubicBezTo>
                    <a:pt x="4382" y="4906"/>
                    <a:pt x="4977" y="4120"/>
                    <a:pt x="4941" y="2775"/>
                  </a:cubicBezTo>
                  <a:cubicBezTo>
                    <a:pt x="4894" y="1429"/>
                    <a:pt x="4334" y="1"/>
                    <a:pt x="3346" y="525"/>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9"/>
            <p:cNvSpPr/>
            <p:nvPr/>
          </p:nvSpPr>
          <p:spPr>
            <a:xfrm>
              <a:off x="6218727" y="1072341"/>
              <a:ext cx="232660" cy="298269"/>
            </a:xfrm>
            <a:custGeom>
              <a:avLst/>
              <a:gdLst/>
              <a:ahLst/>
              <a:cxnLst/>
              <a:rect l="l" t="t" r="r" b="b"/>
              <a:pathLst>
                <a:path w="3883" h="4978" extrusionOk="0">
                  <a:moveTo>
                    <a:pt x="513" y="346"/>
                  </a:moveTo>
                  <a:cubicBezTo>
                    <a:pt x="227" y="1"/>
                    <a:pt x="1" y="203"/>
                    <a:pt x="48" y="477"/>
                  </a:cubicBezTo>
                  <a:cubicBezTo>
                    <a:pt x="96" y="751"/>
                    <a:pt x="168" y="1727"/>
                    <a:pt x="596" y="1608"/>
                  </a:cubicBezTo>
                  <a:cubicBezTo>
                    <a:pt x="596" y="1608"/>
                    <a:pt x="406" y="4454"/>
                    <a:pt x="168" y="4596"/>
                  </a:cubicBezTo>
                  <a:cubicBezTo>
                    <a:pt x="168" y="4596"/>
                    <a:pt x="632" y="4680"/>
                    <a:pt x="1394" y="4823"/>
                  </a:cubicBezTo>
                  <a:cubicBezTo>
                    <a:pt x="2144" y="4977"/>
                    <a:pt x="3287" y="4954"/>
                    <a:pt x="3537" y="4537"/>
                  </a:cubicBezTo>
                  <a:cubicBezTo>
                    <a:pt x="3537" y="4537"/>
                    <a:pt x="3073" y="4061"/>
                    <a:pt x="3073" y="3120"/>
                  </a:cubicBezTo>
                  <a:cubicBezTo>
                    <a:pt x="3085" y="2179"/>
                    <a:pt x="3096" y="1632"/>
                    <a:pt x="3192" y="1691"/>
                  </a:cubicBezTo>
                  <a:cubicBezTo>
                    <a:pt x="3299" y="1763"/>
                    <a:pt x="3466" y="1668"/>
                    <a:pt x="3585" y="1322"/>
                  </a:cubicBezTo>
                  <a:cubicBezTo>
                    <a:pt x="3692" y="989"/>
                    <a:pt x="3882" y="394"/>
                    <a:pt x="3382" y="667"/>
                  </a:cubicBezTo>
                  <a:cubicBezTo>
                    <a:pt x="2894" y="941"/>
                    <a:pt x="513" y="346"/>
                    <a:pt x="513" y="34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a:off x="6218727" y="952509"/>
              <a:ext cx="222653" cy="260461"/>
            </a:xfrm>
            <a:custGeom>
              <a:avLst/>
              <a:gdLst/>
              <a:ahLst/>
              <a:cxnLst/>
              <a:rect l="l" t="t" r="r" b="b"/>
              <a:pathLst>
                <a:path w="3716" h="4347" extrusionOk="0">
                  <a:moveTo>
                    <a:pt x="2227" y="143"/>
                  </a:moveTo>
                  <a:cubicBezTo>
                    <a:pt x="1108" y="0"/>
                    <a:pt x="1" y="1155"/>
                    <a:pt x="358" y="1763"/>
                  </a:cubicBezTo>
                  <a:cubicBezTo>
                    <a:pt x="382" y="1822"/>
                    <a:pt x="394" y="1882"/>
                    <a:pt x="406" y="1941"/>
                  </a:cubicBezTo>
                  <a:cubicBezTo>
                    <a:pt x="418" y="2203"/>
                    <a:pt x="465" y="2858"/>
                    <a:pt x="501" y="3096"/>
                  </a:cubicBezTo>
                  <a:cubicBezTo>
                    <a:pt x="632" y="3965"/>
                    <a:pt x="1561" y="4346"/>
                    <a:pt x="1930" y="4334"/>
                  </a:cubicBezTo>
                  <a:cubicBezTo>
                    <a:pt x="2323" y="4322"/>
                    <a:pt x="2799" y="4227"/>
                    <a:pt x="3192" y="3525"/>
                  </a:cubicBezTo>
                  <a:cubicBezTo>
                    <a:pt x="3394" y="3156"/>
                    <a:pt x="3525" y="2382"/>
                    <a:pt x="3537" y="2048"/>
                  </a:cubicBezTo>
                  <a:cubicBezTo>
                    <a:pt x="3537" y="1953"/>
                    <a:pt x="3561" y="1846"/>
                    <a:pt x="3620" y="1763"/>
                  </a:cubicBezTo>
                  <a:cubicBezTo>
                    <a:pt x="3668" y="1679"/>
                    <a:pt x="3716" y="1548"/>
                    <a:pt x="3680" y="1382"/>
                  </a:cubicBezTo>
                  <a:cubicBezTo>
                    <a:pt x="3608" y="1001"/>
                    <a:pt x="3192" y="262"/>
                    <a:pt x="2227" y="143"/>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6013273" y="1339146"/>
              <a:ext cx="728477" cy="1006674"/>
            </a:xfrm>
            <a:custGeom>
              <a:avLst/>
              <a:gdLst/>
              <a:ahLst/>
              <a:cxnLst/>
              <a:rect l="l" t="t" r="r" b="b"/>
              <a:pathLst>
                <a:path w="12158" h="16801" extrusionOk="0">
                  <a:moveTo>
                    <a:pt x="1" y="1263"/>
                  </a:moveTo>
                  <a:cubicBezTo>
                    <a:pt x="1382" y="513"/>
                    <a:pt x="2465" y="215"/>
                    <a:pt x="3597" y="143"/>
                  </a:cubicBezTo>
                  <a:cubicBezTo>
                    <a:pt x="4728" y="72"/>
                    <a:pt x="5275" y="584"/>
                    <a:pt x="6121" y="334"/>
                  </a:cubicBezTo>
                  <a:cubicBezTo>
                    <a:pt x="6966" y="84"/>
                    <a:pt x="7014" y="1"/>
                    <a:pt x="7454" y="108"/>
                  </a:cubicBezTo>
                  <a:cubicBezTo>
                    <a:pt x="7895" y="203"/>
                    <a:pt x="9788" y="1013"/>
                    <a:pt x="10288" y="1334"/>
                  </a:cubicBezTo>
                  <a:cubicBezTo>
                    <a:pt x="10288" y="1334"/>
                    <a:pt x="12157" y="2429"/>
                    <a:pt x="10443" y="6454"/>
                  </a:cubicBezTo>
                  <a:cubicBezTo>
                    <a:pt x="8728" y="10478"/>
                    <a:pt x="9204" y="13086"/>
                    <a:pt x="9204" y="13086"/>
                  </a:cubicBezTo>
                  <a:cubicBezTo>
                    <a:pt x="9204" y="13086"/>
                    <a:pt x="10216" y="15181"/>
                    <a:pt x="9752" y="15252"/>
                  </a:cubicBezTo>
                  <a:cubicBezTo>
                    <a:pt x="9752" y="15252"/>
                    <a:pt x="8942" y="14467"/>
                    <a:pt x="6752" y="15002"/>
                  </a:cubicBezTo>
                  <a:cubicBezTo>
                    <a:pt x="4561" y="15550"/>
                    <a:pt x="4109" y="16491"/>
                    <a:pt x="2715" y="16645"/>
                  </a:cubicBezTo>
                  <a:cubicBezTo>
                    <a:pt x="1322" y="16800"/>
                    <a:pt x="691" y="16062"/>
                    <a:pt x="596" y="15622"/>
                  </a:cubicBezTo>
                  <a:cubicBezTo>
                    <a:pt x="489" y="15169"/>
                    <a:pt x="989" y="14967"/>
                    <a:pt x="1120" y="13621"/>
                  </a:cubicBezTo>
                  <a:cubicBezTo>
                    <a:pt x="1239" y="12276"/>
                    <a:pt x="1263" y="9395"/>
                    <a:pt x="310" y="6537"/>
                  </a:cubicBezTo>
                  <a:cubicBezTo>
                    <a:pt x="310" y="6537"/>
                    <a:pt x="1430" y="5394"/>
                    <a:pt x="1239" y="3072"/>
                  </a:cubicBezTo>
                  <a:cubicBezTo>
                    <a:pt x="1037" y="763"/>
                    <a:pt x="1" y="1263"/>
                    <a:pt x="1" y="1263"/>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39"/>
          <p:cNvGrpSpPr/>
          <p:nvPr/>
        </p:nvGrpSpPr>
        <p:grpSpPr>
          <a:xfrm>
            <a:off x="4819603" y="3629430"/>
            <a:ext cx="807404" cy="948001"/>
            <a:chOff x="10627128" y="-3391870"/>
            <a:chExt cx="807404" cy="948001"/>
          </a:xfrm>
        </p:grpSpPr>
        <p:sp>
          <p:nvSpPr>
            <p:cNvPr id="425" name="Google Shape;425;p39"/>
            <p:cNvSpPr/>
            <p:nvPr/>
          </p:nvSpPr>
          <p:spPr>
            <a:xfrm rot="9442196" flipH="1">
              <a:off x="10741666" y="-3238822"/>
              <a:ext cx="578329" cy="711061"/>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rot="9442196" flipH="1">
              <a:off x="11069636" y="-3367328"/>
              <a:ext cx="163727" cy="180716"/>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39"/>
          <p:cNvSpPr/>
          <p:nvPr/>
        </p:nvSpPr>
        <p:spPr>
          <a:xfrm rot="-2700000">
            <a:off x="4015885" y="14687"/>
            <a:ext cx="623889" cy="767078"/>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39"/>
          <p:cNvGrpSpPr/>
          <p:nvPr/>
        </p:nvGrpSpPr>
        <p:grpSpPr>
          <a:xfrm>
            <a:off x="7163175" y="1056099"/>
            <a:ext cx="1041025" cy="3521325"/>
            <a:chOff x="7163175" y="1056099"/>
            <a:chExt cx="1041025" cy="3521325"/>
          </a:xfrm>
        </p:grpSpPr>
        <p:sp>
          <p:nvSpPr>
            <p:cNvPr id="429" name="Google Shape;429;p39"/>
            <p:cNvSpPr/>
            <p:nvPr/>
          </p:nvSpPr>
          <p:spPr>
            <a:xfrm>
              <a:off x="7701469" y="2781118"/>
              <a:ext cx="450203" cy="1607655"/>
            </a:xfrm>
            <a:custGeom>
              <a:avLst/>
              <a:gdLst/>
              <a:ahLst/>
              <a:cxnLst/>
              <a:rect l="l" t="t" r="r" b="b"/>
              <a:pathLst>
                <a:path w="6025" h="21515" extrusionOk="0">
                  <a:moveTo>
                    <a:pt x="786" y="3263"/>
                  </a:moveTo>
                  <a:cubicBezTo>
                    <a:pt x="941" y="8430"/>
                    <a:pt x="953" y="9132"/>
                    <a:pt x="1298" y="10585"/>
                  </a:cubicBezTo>
                  <a:cubicBezTo>
                    <a:pt x="1643" y="12026"/>
                    <a:pt x="1572" y="11716"/>
                    <a:pt x="786" y="13514"/>
                  </a:cubicBezTo>
                  <a:cubicBezTo>
                    <a:pt x="0" y="15300"/>
                    <a:pt x="1881" y="18217"/>
                    <a:pt x="2036" y="20801"/>
                  </a:cubicBezTo>
                  <a:cubicBezTo>
                    <a:pt x="2036" y="20801"/>
                    <a:pt x="2143" y="21515"/>
                    <a:pt x="2596" y="20932"/>
                  </a:cubicBezTo>
                  <a:cubicBezTo>
                    <a:pt x="3048" y="20336"/>
                    <a:pt x="3358" y="17574"/>
                    <a:pt x="4024" y="15931"/>
                  </a:cubicBezTo>
                  <a:cubicBezTo>
                    <a:pt x="4691" y="14288"/>
                    <a:pt x="3632" y="11954"/>
                    <a:pt x="3513" y="10895"/>
                  </a:cubicBezTo>
                  <a:cubicBezTo>
                    <a:pt x="3393" y="9835"/>
                    <a:pt x="6025" y="5394"/>
                    <a:pt x="5144" y="2691"/>
                  </a:cubicBezTo>
                  <a:cubicBezTo>
                    <a:pt x="4263" y="0"/>
                    <a:pt x="786" y="3263"/>
                    <a:pt x="786" y="3263"/>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7546646" y="2636980"/>
              <a:ext cx="573047" cy="606821"/>
            </a:xfrm>
            <a:custGeom>
              <a:avLst/>
              <a:gdLst/>
              <a:ahLst/>
              <a:cxnLst/>
              <a:rect l="l" t="t" r="r" b="b"/>
              <a:pathLst>
                <a:path w="7669" h="8121" extrusionOk="0">
                  <a:moveTo>
                    <a:pt x="2370" y="6680"/>
                  </a:moveTo>
                  <a:cubicBezTo>
                    <a:pt x="3251" y="7537"/>
                    <a:pt x="3763" y="8121"/>
                    <a:pt x="5144" y="7549"/>
                  </a:cubicBezTo>
                  <a:cubicBezTo>
                    <a:pt x="6525" y="6990"/>
                    <a:pt x="7513" y="5692"/>
                    <a:pt x="7668" y="5358"/>
                  </a:cubicBezTo>
                  <a:cubicBezTo>
                    <a:pt x="7668" y="5358"/>
                    <a:pt x="7109" y="1977"/>
                    <a:pt x="6954" y="1513"/>
                  </a:cubicBezTo>
                  <a:cubicBezTo>
                    <a:pt x="6787" y="1048"/>
                    <a:pt x="6763" y="977"/>
                    <a:pt x="6763" y="977"/>
                  </a:cubicBezTo>
                  <a:cubicBezTo>
                    <a:pt x="6763" y="977"/>
                    <a:pt x="4418" y="1"/>
                    <a:pt x="2203" y="1334"/>
                  </a:cubicBezTo>
                  <a:cubicBezTo>
                    <a:pt x="0" y="2668"/>
                    <a:pt x="2370" y="6680"/>
                    <a:pt x="2370" y="6680"/>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7797561" y="4327328"/>
              <a:ext cx="229548" cy="250096"/>
            </a:xfrm>
            <a:custGeom>
              <a:avLst/>
              <a:gdLst/>
              <a:ahLst/>
              <a:cxnLst/>
              <a:rect l="l" t="t" r="r" b="b"/>
              <a:pathLst>
                <a:path w="3072" h="3347" extrusionOk="0">
                  <a:moveTo>
                    <a:pt x="214" y="500"/>
                  </a:moveTo>
                  <a:cubicBezTo>
                    <a:pt x="274" y="250"/>
                    <a:pt x="536" y="0"/>
                    <a:pt x="750" y="108"/>
                  </a:cubicBezTo>
                  <a:cubicBezTo>
                    <a:pt x="964" y="215"/>
                    <a:pt x="1191" y="262"/>
                    <a:pt x="1310" y="227"/>
                  </a:cubicBezTo>
                  <a:cubicBezTo>
                    <a:pt x="1429" y="203"/>
                    <a:pt x="1584" y="179"/>
                    <a:pt x="1679" y="227"/>
                  </a:cubicBezTo>
                  <a:cubicBezTo>
                    <a:pt x="1774" y="262"/>
                    <a:pt x="2215" y="191"/>
                    <a:pt x="2322" y="286"/>
                  </a:cubicBezTo>
                  <a:cubicBezTo>
                    <a:pt x="2429" y="381"/>
                    <a:pt x="2703" y="834"/>
                    <a:pt x="2798" y="1001"/>
                  </a:cubicBezTo>
                  <a:cubicBezTo>
                    <a:pt x="2905" y="1167"/>
                    <a:pt x="3072" y="1727"/>
                    <a:pt x="3000" y="1941"/>
                  </a:cubicBezTo>
                  <a:cubicBezTo>
                    <a:pt x="2929" y="2144"/>
                    <a:pt x="2405" y="2191"/>
                    <a:pt x="2262" y="2429"/>
                  </a:cubicBezTo>
                  <a:cubicBezTo>
                    <a:pt x="2119" y="2655"/>
                    <a:pt x="2274" y="2989"/>
                    <a:pt x="1310" y="3167"/>
                  </a:cubicBezTo>
                  <a:cubicBezTo>
                    <a:pt x="345" y="3346"/>
                    <a:pt x="24" y="2786"/>
                    <a:pt x="12" y="2727"/>
                  </a:cubicBezTo>
                  <a:cubicBezTo>
                    <a:pt x="0" y="2655"/>
                    <a:pt x="60" y="1953"/>
                    <a:pt x="143" y="1834"/>
                  </a:cubicBezTo>
                  <a:cubicBezTo>
                    <a:pt x="226" y="1703"/>
                    <a:pt x="214" y="500"/>
                    <a:pt x="214" y="50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a:off x="7422982" y="3053328"/>
              <a:ext cx="313237" cy="727797"/>
            </a:xfrm>
            <a:custGeom>
              <a:avLst/>
              <a:gdLst/>
              <a:ahLst/>
              <a:cxnLst/>
              <a:rect l="l" t="t" r="r" b="b"/>
              <a:pathLst>
                <a:path w="4192" h="9740" extrusionOk="0">
                  <a:moveTo>
                    <a:pt x="1" y="382"/>
                  </a:moveTo>
                  <a:cubicBezTo>
                    <a:pt x="572" y="1989"/>
                    <a:pt x="989" y="5656"/>
                    <a:pt x="1322" y="6978"/>
                  </a:cubicBezTo>
                  <a:cubicBezTo>
                    <a:pt x="1655" y="8311"/>
                    <a:pt x="1703" y="9192"/>
                    <a:pt x="2513" y="9442"/>
                  </a:cubicBezTo>
                  <a:cubicBezTo>
                    <a:pt x="3477" y="9740"/>
                    <a:pt x="4192" y="7918"/>
                    <a:pt x="4144" y="6180"/>
                  </a:cubicBezTo>
                  <a:cubicBezTo>
                    <a:pt x="4096" y="4668"/>
                    <a:pt x="3310" y="1"/>
                    <a:pt x="3310"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7454141" y="3192160"/>
              <a:ext cx="298068" cy="582761"/>
            </a:xfrm>
            <a:custGeom>
              <a:avLst/>
              <a:gdLst/>
              <a:ahLst/>
              <a:cxnLst/>
              <a:rect l="l" t="t" r="r" b="b"/>
              <a:pathLst>
                <a:path w="3989" h="7799" extrusionOk="0">
                  <a:moveTo>
                    <a:pt x="2227" y="131"/>
                  </a:moveTo>
                  <a:cubicBezTo>
                    <a:pt x="2203" y="1274"/>
                    <a:pt x="1762" y="2393"/>
                    <a:pt x="881" y="3751"/>
                  </a:cubicBezTo>
                  <a:cubicBezTo>
                    <a:pt x="0" y="5120"/>
                    <a:pt x="1298" y="6025"/>
                    <a:pt x="1643" y="6489"/>
                  </a:cubicBezTo>
                  <a:cubicBezTo>
                    <a:pt x="1977" y="6941"/>
                    <a:pt x="2251" y="7799"/>
                    <a:pt x="2751" y="7453"/>
                  </a:cubicBezTo>
                  <a:cubicBezTo>
                    <a:pt x="3274" y="7084"/>
                    <a:pt x="3989" y="6298"/>
                    <a:pt x="3929" y="5715"/>
                  </a:cubicBezTo>
                  <a:cubicBezTo>
                    <a:pt x="3870" y="5120"/>
                    <a:pt x="2989" y="3024"/>
                    <a:pt x="3155" y="1512"/>
                  </a:cubicBezTo>
                  <a:cubicBezTo>
                    <a:pt x="3322" y="0"/>
                    <a:pt x="2227" y="131"/>
                    <a:pt x="2227" y="13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a:off x="7348260" y="2717081"/>
              <a:ext cx="375481" cy="486668"/>
            </a:xfrm>
            <a:custGeom>
              <a:avLst/>
              <a:gdLst/>
              <a:ahLst/>
              <a:cxnLst/>
              <a:rect l="l" t="t" r="r" b="b"/>
              <a:pathLst>
                <a:path w="5025" h="6513" extrusionOk="0">
                  <a:moveTo>
                    <a:pt x="1358" y="0"/>
                  </a:moveTo>
                  <a:cubicBezTo>
                    <a:pt x="334" y="1381"/>
                    <a:pt x="0" y="3643"/>
                    <a:pt x="167" y="5072"/>
                  </a:cubicBezTo>
                  <a:cubicBezTo>
                    <a:pt x="167" y="5072"/>
                    <a:pt x="298" y="5239"/>
                    <a:pt x="917" y="5322"/>
                  </a:cubicBezTo>
                  <a:cubicBezTo>
                    <a:pt x="1548" y="5394"/>
                    <a:pt x="2322" y="6513"/>
                    <a:pt x="5025" y="5608"/>
                  </a:cubicBezTo>
                  <a:cubicBezTo>
                    <a:pt x="5025" y="5608"/>
                    <a:pt x="4322" y="1893"/>
                    <a:pt x="4858" y="262"/>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7592898" y="2960823"/>
              <a:ext cx="287457" cy="431522"/>
            </a:xfrm>
            <a:custGeom>
              <a:avLst/>
              <a:gdLst/>
              <a:ahLst/>
              <a:cxnLst/>
              <a:rect l="l" t="t" r="r" b="b"/>
              <a:pathLst>
                <a:path w="3847" h="5775" extrusionOk="0">
                  <a:moveTo>
                    <a:pt x="2239" y="5263"/>
                  </a:moveTo>
                  <a:cubicBezTo>
                    <a:pt x="1667" y="5775"/>
                    <a:pt x="1" y="4834"/>
                    <a:pt x="1" y="3060"/>
                  </a:cubicBezTo>
                  <a:cubicBezTo>
                    <a:pt x="1" y="2656"/>
                    <a:pt x="513" y="1894"/>
                    <a:pt x="358" y="1453"/>
                  </a:cubicBezTo>
                  <a:cubicBezTo>
                    <a:pt x="191" y="1024"/>
                    <a:pt x="191" y="143"/>
                    <a:pt x="1275" y="72"/>
                  </a:cubicBezTo>
                  <a:cubicBezTo>
                    <a:pt x="2358" y="0"/>
                    <a:pt x="2787" y="620"/>
                    <a:pt x="2715" y="1048"/>
                  </a:cubicBezTo>
                  <a:cubicBezTo>
                    <a:pt x="2644" y="1477"/>
                    <a:pt x="2501" y="1917"/>
                    <a:pt x="2727" y="2346"/>
                  </a:cubicBezTo>
                  <a:cubicBezTo>
                    <a:pt x="2953" y="2775"/>
                    <a:pt x="3846" y="3834"/>
                    <a:pt x="2239" y="5263"/>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7818856" y="1230424"/>
              <a:ext cx="104163" cy="243894"/>
            </a:xfrm>
            <a:custGeom>
              <a:avLst/>
              <a:gdLst/>
              <a:ahLst/>
              <a:cxnLst/>
              <a:rect l="l" t="t" r="r" b="b"/>
              <a:pathLst>
                <a:path w="1394" h="3264" extrusionOk="0">
                  <a:moveTo>
                    <a:pt x="846" y="3192"/>
                  </a:moveTo>
                  <a:cubicBezTo>
                    <a:pt x="1394" y="2989"/>
                    <a:pt x="1370" y="1394"/>
                    <a:pt x="1263" y="703"/>
                  </a:cubicBezTo>
                  <a:cubicBezTo>
                    <a:pt x="1156" y="1"/>
                    <a:pt x="1" y="1834"/>
                    <a:pt x="298" y="2692"/>
                  </a:cubicBezTo>
                  <a:cubicBezTo>
                    <a:pt x="501" y="3263"/>
                    <a:pt x="846" y="3192"/>
                    <a:pt x="846" y="3192"/>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7664108" y="1261583"/>
              <a:ext cx="280284" cy="499146"/>
            </a:xfrm>
            <a:custGeom>
              <a:avLst/>
              <a:gdLst/>
              <a:ahLst/>
              <a:cxnLst/>
              <a:rect l="l" t="t" r="r" b="b"/>
              <a:pathLst>
                <a:path w="3751" h="6680" extrusionOk="0">
                  <a:moveTo>
                    <a:pt x="3322" y="941"/>
                  </a:moveTo>
                  <a:cubicBezTo>
                    <a:pt x="3667" y="691"/>
                    <a:pt x="3751" y="1108"/>
                    <a:pt x="3643" y="1525"/>
                  </a:cubicBezTo>
                  <a:cubicBezTo>
                    <a:pt x="3548" y="1894"/>
                    <a:pt x="3334" y="2108"/>
                    <a:pt x="3060" y="1941"/>
                  </a:cubicBezTo>
                  <a:cubicBezTo>
                    <a:pt x="2786" y="1763"/>
                    <a:pt x="3155" y="2465"/>
                    <a:pt x="2536" y="5489"/>
                  </a:cubicBezTo>
                  <a:cubicBezTo>
                    <a:pt x="2536" y="5489"/>
                    <a:pt x="667" y="6680"/>
                    <a:pt x="0" y="5275"/>
                  </a:cubicBezTo>
                  <a:cubicBezTo>
                    <a:pt x="0" y="5275"/>
                    <a:pt x="691" y="4501"/>
                    <a:pt x="905" y="2251"/>
                  </a:cubicBezTo>
                  <a:cubicBezTo>
                    <a:pt x="1131" y="1"/>
                    <a:pt x="3322" y="941"/>
                    <a:pt x="3322" y="94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7666723" y="1110347"/>
              <a:ext cx="293659" cy="357697"/>
            </a:xfrm>
            <a:custGeom>
              <a:avLst/>
              <a:gdLst/>
              <a:ahLst/>
              <a:cxnLst/>
              <a:rect l="l" t="t" r="r" b="b"/>
              <a:pathLst>
                <a:path w="3930" h="4787" extrusionOk="0">
                  <a:moveTo>
                    <a:pt x="1965" y="4537"/>
                  </a:moveTo>
                  <a:cubicBezTo>
                    <a:pt x="1549" y="4311"/>
                    <a:pt x="1191" y="4787"/>
                    <a:pt x="858" y="4465"/>
                  </a:cubicBezTo>
                  <a:cubicBezTo>
                    <a:pt x="513" y="4144"/>
                    <a:pt x="1" y="2822"/>
                    <a:pt x="84" y="1977"/>
                  </a:cubicBezTo>
                  <a:cubicBezTo>
                    <a:pt x="168" y="1143"/>
                    <a:pt x="989" y="0"/>
                    <a:pt x="2454" y="465"/>
                  </a:cubicBezTo>
                  <a:cubicBezTo>
                    <a:pt x="3930" y="941"/>
                    <a:pt x="3608" y="2441"/>
                    <a:pt x="3287" y="2965"/>
                  </a:cubicBezTo>
                  <a:cubicBezTo>
                    <a:pt x="2965" y="3489"/>
                    <a:pt x="2775" y="3882"/>
                    <a:pt x="2668" y="4311"/>
                  </a:cubicBezTo>
                  <a:cubicBezTo>
                    <a:pt x="2561" y="4751"/>
                    <a:pt x="2084" y="4608"/>
                    <a:pt x="1965" y="4537"/>
                  </a:cubicBezTo>
                  <a:close/>
                </a:path>
              </a:pathLst>
            </a:custGeom>
            <a:solidFill>
              <a:srgbClr val="F8C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a:off x="7333988" y="1056099"/>
              <a:ext cx="509010" cy="486668"/>
            </a:xfrm>
            <a:custGeom>
              <a:avLst/>
              <a:gdLst/>
              <a:ahLst/>
              <a:cxnLst/>
              <a:rect l="l" t="t" r="r" b="b"/>
              <a:pathLst>
                <a:path w="6812" h="6513" extrusionOk="0">
                  <a:moveTo>
                    <a:pt x="4585" y="5394"/>
                  </a:moveTo>
                  <a:cubicBezTo>
                    <a:pt x="4906" y="5346"/>
                    <a:pt x="5180" y="5108"/>
                    <a:pt x="5335" y="4834"/>
                  </a:cubicBezTo>
                  <a:cubicBezTo>
                    <a:pt x="5490" y="4548"/>
                    <a:pt x="5549" y="4227"/>
                    <a:pt x="5573" y="3905"/>
                  </a:cubicBezTo>
                  <a:cubicBezTo>
                    <a:pt x="5597" y="3489"/>
                    <a:pt x="5549" y="3072"/>
                    <a:pt x="5442" y="2679"/>
                  </a:cubicBezTo>
                  <a:cubicBezTo>
                    <a:pt x="5537" y="2786"/>
                    <a:pt x="5704" y="2822"/>
                    <a:pt x="5847" y="2762"/>
                  </a:cubicBezTo>
                  <a:cubicBezTo>
                    <a:pt x="5990" y="2703"/>
                    <a:pt x="6073" y="2560"/>
                    <a:pt x="6061" y="2405"/>
                  </a:cubicBezTo>
                  <a:cubicBezTo>
                    <a:pt x="6049" y="2250"/>
                    <a:pt x="5954" y="2084"/>
                    <a:pt x="6037" y="1953"/>
                  </a:cubicBezTo>
                  <a:cubicBezTo>
                    <a:pt x="6109" y="1846"/>
                    <a:pt x="6275" y="1858"/>
                    <a:pt x="6418" y="1869"/>
                  </a:cubicBezTo>
                  <a:cubicBezTo>
                    <a:pt x="6561" y="1881"/>
                    <a:pt x="6740" y="1869"/>
                    <a:pt x="6776" y="1739"/>
                  </a:cubicBezTo>
                  <a:cubicBezTo>
                    <a:pt x="6811" y="1643"/>
                    <a:pt x="6752" y="1548"/>
                    <a:pt x="6668" y="1477"/>
                  </a:cubicBezTo>
                  <a:cubicBezTo>
                    <a:pt x="6597" y="1417"/>
                    <a:pt x="6502" y="1381"/>
                    <a:pt x="6430" y="1310"/>
                  </a:cubicBezTo>
                  <a:cubicBezTo>
                    <a:pt x="6204" y="1107"/>
                    <a:pt x="6252" y="750"/>
                    <a:pt x="6121" y="476"/>
                  </a:cubicBezTo>
                  <a:cubicBezTo>
                    <a:pt x="5930" y="107"/>
                    <a:pt x="5430" y="0"/>
                    <a:pt x="5037" y="155"/>
                  </a:cubicBezTo>
                  <a:cubicBezTo>
                    <a:pt x="4656" y="310"/>
                    <a:pt x="4382" y="643"/>
                    <a:pt x="4156" y="988"/>
                  </a:cubicBezTo>
                  <a:cubicBezTo>
                    <a:pt x="3751" y="834"/>
                    <a:pt x="3335" y="691"/>
                    <a:pt x="2906" y="667"/>
                  </a:cubicBezTo>
                  <a:cubicBezTo>
                    <a:pt x="2477" y="643"/>
                    <a:pt x="2013" y="762"/>
                    <a:pt x="1703" y="1060"/>
                  </a:cubicBezTo>
                  <a:cubicBezTo>
                    <a:pt x="1382" y="1358"/>
                    <a:pt x="1239" y="1858"/>
                    <a:pt x="1430" y="2239"/>
                  </a:cubicBezTo>
                  <a:cubicBezTo>
                    <a:pt x="1561" y="2489"/>
                    <a:pt x="1787" y="2667"/>
                    <a:pt x="2025" y="2834"/>
                  </a:cubicBezTo>
                  <a:cubicBezTo>
                    <a:pt x="2204" y="2965"/>
                    <a:pt x="2394" y="3096"/>
                    <a:pt x="2585" y="3239"/>
                  </a:cubicBezTo>
                  <a:cubicBezTo>
                    <a:pt x="2013" y="3143"/>
                    <a:pt x="1406" y="3215"/>
                    <a:pt x="906" y="3501"/>
                  </a:cubicBezTo>
                  <a:cubicBezTo>
                    <a:pt x="406" y="3786"/>
                    <a:pt x="37" y="4322"/>
                    <a:pt x="25" y="4906"/>
                  </a:cubicBezTo>
                  <a:cubicBezTo>
                    <a:pt x="1" y="5513"/>
                    <a:pt x="418" y="6108"/>
                    <a:pt x="989" y="6311"/>
                  </a:cubicBezTo>
                  <a:cubicBezTo>
                    <a:pt x="1561" y="6513"/>
                    <a:pt x="2251" y="6311"/>
                    <a:pt x="2632" y="5834"/>
                  </a:cubicBezTo>
                  <a:cubicBezTo>
                    <a:pt x="2835" y="5560"/>
                    <a:pt x="3061" y="4644"/>
                    <a:pt x="3513" y="4763"/>
                  </a:cubicBezTo>
                  <a:cubicBezTo>
                    <a:pt x="3751" y="4822"/>
                    <a:pt x="3787" y="5084"/>
                    <a:pt x="3954" y="5215"/>
                  </a:cubicBezTo>
                  <a:cubicBezTo>
                    <a:pt x="4120" y="5370"/>
                    <a:pt x="4370" y="5429"/>
                    <a:pt x="4585" y="5394"/>
                  </a:cubicBezTo>
                  <a:close/>
                </a:path>
              </a:pathLst>
            </a:custGeom>
            <a:solidFill>
              <a:srgbClr val="F8C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7163175" y="1692202"/>
              <a:ext cx="511625" cy="763365"/>
            </a:xfrm>
            <a:custGeom>
              <a:avLst/>
              <a:gdLst/>
              <a:ahLst/>
              <a:cxnLst/>
              <a:rect l="l" t="t" r="r" b="b"/>
              <a:pathLst>
                <a:path w="6847" h="10216" extrusionOk="0">
                  <a:moveTo>
                    <a:pt x="4942" y="0"/>
                  </a:moveTo>
                  <a:cubicBezTo>
                    <a:pt x="3216" y="179"/>
                    <a:pt x="1" y="5275"/>
                    <a:pt x="691" y="7739"/>
                  </a:cubicBezTo>
                  <a:cubicBezTo>
                    <a:pt x="1370" y="10216"/>
                    <a:pt x="4680" y="7561"/>
                    <a:pt x="6204" y="7239"/>
                  </a:cubicBezTo>
                  <a:cubicBezTo>
                    <a:pt x="6204" y="7239"/>
                    <a:pt x="5061" y="6763"/>
                    <a:pt x="4549" y="6965"/>
                  </a:cubicBezTo>
                  <a:cubicBezTo>
                    <a:pt x="4025" y="7180"/>
                    <a:pt x="3299" y="6644"/>
                    <a:pt x="2442" y="6834"/>
                  </a:cubicBezTo>
                  <a:cubicBezTo>
                    <a:pt x="2442" y="6834"/>
                    <a:pt x="2465" y="5537"/>
                    <a:pt x="4656" y="3584"/>
                  </a:cubicBezTo>
                  <a:cubicBezTo>
                    <a:pt x="6847" y="1643"/>
                    <a:pt x="4942" y="0"/>
                    <a:pt x="4942"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7429184" y="1672625"/>
              <a:ext cx="556160" cy="772257"/>
            </a:xfrm>
            <a:custGeom>
              <a:avLst/>
              <a:gdLst/>
              <a:ahLst/>
              <a:cxnLst/>
              <a:rect l="l" t="t" r="r" b="b"/>
              <a:pathLst>
                <a:path w="7443" h="10335" extrusionOk="0">
                  <a:moveTo>
                    <a:pt x="2430" y="0"/>
                  </a:moveTo>
                  <a:cubicBezTo>
                    <a:pt x="1799" y="286"/>
                    <a:pt x="1727" y="191"/>
                    <a:pt x="1382" y="262"/>
                  </a:cubicBezTo>
                  <a:cubicBezTo>
                    <a:pt x="1025" y="334"/>
                    <a:pt x="1" y="1072"/>
                    <a:pt x="953" y="5703"/>
                  </a:cubicBezTo>
                  <a:cubicBezTo>
                    <a:pt x="1894" y="10335"/>
                    <a:pt x="6525" y="6668"/>
                    <a:pt x="6645" y="5882"/>
                  </a:cubicBezTo>
                  <a:cubicBezTo>
                    <a:pt x="6776" y="5084"/>
                    <a:pt x="7383" y="1060"/>
                    <a:pt x="7442" y="465"/>
                  </a:cubicBezTo>
                  <a:cubicBezTo>
                    <a:pt x="7442" y="465"/>
                    <a:pt x="6371" y="0"/>
                    <a:pt x="5823" y="0"/>
                  </a:cubicBezTo>
                  <a:cubicBezTo>
                    <a:pt x="5823" y="0"/>
                    <a:pt x="4537" y="727"/>
                    <a:pt x="3858" y="536"/>
                  </a:cubicBezTo>
                  <a:cubicBezTo>
                    <a:pt x="2966" y="286"/>
                    <a:pt x="2430" y="0"/>
                    <a:pt x="2430"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p:nvPr/>
          </p:nvSpPr>
          <p:spPr>
            <a:xfrm>
              <a:off x="8043095" y="2684129"/>
              <a:ext cx="48121" cy="65009"/>
            </a:xfrm>
            <a:custGeom>
              <a:avLst/>
              <a:gdLst/>
              <a:ahLst/>
              <a:cxnLst/>
              <a:rect l="l" t="t" r="r" b="b"/>
              <a:pathLst>
                <a:path w="644" h="870" extrusionOk="0">
                  <a:moveTo>
                    <a:pt x="572" y="513"/>
                  </a:moveTo>
                  <a:cubicBezTo>
                    <a:pt x="643" y="798"/>
                    <a:pt x="310" y="870"/>
                    <a:pt x="310" y="870"/>
                  </a:cubicBezTo>
                  <a:lnTo>
                    <a:pt x="0" y="1"/>
                  </a:lnTo>
                  <a:cubicBezTo>
                    <a:pt x="0" y="1"/>
                    <a:pt x="488" y="167"/>
                    <a:pt x="572" y="513"/>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7434563" y="1652152"/>
              <a:ext cx="651281" cy="1146841"/>
            </a:xfrm>
            <a:custGeom>
              <a:avLst/>
              <a:gdLst/>
              <a:ahLst/>
              <a:cxnLst/>
              <a:rect l="l" t="t" r="r" b="b"/>
              <a:pathLst>
                <a:path w="8716" h="15348" extrusionOk="0">
                  <a:moveTo>
                    <a:pt x="5751" y="274"/>
                  </a:moveTo>
                  <a:cubicBezTo>
                    <a:pt x="5441" y="0"/>
                    <a:pt x="3822" y="1346"/>
                    <a:pt x="3072" y="48"/>
                  </a:cubicBezTo>
                  <a:cubicBezTo>
                    <a:pt x="3072" y="48"/>
                    <a:pt x="2774" y="36"/>
                    <a:pt x="2358" y="274"/>
                  </a:cubicBezTo>
                  <a:cubicBezTo>
                    <a:pt x="2358" y="274"/>
                    <a:pt x="3108" y="1084"/>
                    <a:pt x="2965" y="2513"/>
                  </a:cubicBezTo>
                  <a:cubicBezTo>
                    <a:pt x="2822" y="3941"/>
                    <a:pt x="536" y="5156"/>
                    <a:pt x="453" y="5644"/>
                  </a:cubicBezTo>
                  <a:cubicBezTo>
                    <a:pt x="453" y="5644"/>
                    <a:pt x="631" y="6406"/>
                    <a:pt x="917" y="7501"/>
                  </a:cubicBezTo>
                  <a:cubicBezTo>
                    <a:pt x="1203" y="8609"/>
                    <a:pt x="1846" y="9478"/>
                    <a:pt x="1441" y="10835"/>
                  </a:cubicBezTo>
                  <a:cubicBezTo>
                    <a:pt x="1036" y="12192"/>
                    <a:pt x="0" y="14074"/>
                    <a:pt x="0" y="14169"/>
                  </a:cubicBezTo>
                  <a:cubicBezTo>
                    <a:pt x="0" y="14276"/>
                    <a:pt x="274" y="14859"/>
                    <a:pt x="715" y="15026"/>
                  </a:cubicBezTo>
                  <a:cubicBezTo>
                    <a:pt x="1155" y="15205"/>
                    <a:pt x="1465" y="15348"/>
                    <a:pt x="2322" y="15026"/>
                  </a:cubicBezTo>
                  <a:cubicBezTo>
                    <a:pt x="3191" y="14716"/>
                    <a:pt x="5608" y="14109"/>
                    <a:pt x="5763" y="14109"/>
                  </a:cubicBezTo>
                  <a:cubicBezTo>
                    <a:pt x="5906" y="14109"/>
                    <a:pt x="8632" y="14014"/>
                    <a:pt x="8716" y="14324"/>
                  </a:cubicBezTo>
                  <a:cubicBezTo>
                    <a:pt x="8716" y="14324"/>
                    <a:pt x="8228" y="12038"/>
                    <a:pt x="7977" y="11371"/>
                  </a:cubicBezTo>
                  <a:cubicBezTo>
                    <a:pt x="7716" y="10692"/>
                    <a:pt x="7192" y="10252"/>
                    <a:pt x="7037" y="9371"/>
                  </a:cubicBezTo>
                  <a:cubicBezTo>
                    <a:pt x="6894" y="8501"/>
                    <a:pt x="7061" y="5477"/>
                    <a:pt x="7061" y="5477"/>
                  </a:cubicBezTo>
                  <a:cubicBezTo>
                    <a:pt x="7061" y="5477"/>
                    <a:pt x="4429" y="6299"/>
                    <a:pt x="4358" y="2989"/>
                  </a:cubicBezTo>
                  <a:cubicBezTo>
                    <a:pt x="4322" y="1060"/>
                    <a:pt x="5751" y="274"/>
                    <a:pt x="5751" y="274"/>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9"/>
            <p:cNvSpPr/>
            <p:nvPr/>
          </p:nvSpPr>
          <p:spPr>
            <a:xfrm>
              <a:off x="7466544" y="2611201"/>
              <a:ext cx="589037" cy="187778"/>
            </a:xfrm>
            <a:custGeom>
              <a:avLst/>
              <a:gdLst/>
              <a:ahLst/>
              <a:cxnLst/>
              <a:rect l="l" t="t" r="r" b="b"/>
              <a:pathLst>
                <a:path w="7883" h="2513" extrusionOk="0">
                  <a:moveTo>
                    <a:pt x="6430" y="584"/>
                  </a:moveTo>
                  <a:cubicBezTo>
                    <a:pt x="5549" y="0"/>
                    <a:pt x="4871" y="274"/>
                    <a:pt x="3680" y="1048"/>
                  </a:cubicBezTo>
                  <a:cubicBezTo>
                    <a:pt x="2477" y="1822"/>
                    <a:pt x="2096" y="1274"/>
                    <a:pt x="1501" y="1572"/>
                  </a:cubicBezTo>
                  <a:cubicBezTo>
                    <a:pt x="918" y="1870"/>
                    <a:pt x="441" y="2393"/>
                    <a:pt x="1" y="2012"/>
                  </a:cubicBezTo>
                  <a:cubicBezTo>
                    <a:pt x="84" y="2096"/>
                    <a:pt x="180" y="2155"/>
                    <a:pt x="287" y="2203"/>
                  </a:cubicBezTo>
                  <a:cubicBezTo>
                    <a:pt x="727" y="2370"/>
                    <a:pt x="1037" y="2513"/>
                    <a:pt x="1894" y="2203"/>
                  </a:cubicBezTo>
                  <a:cubicBezTo>
                    <a:pt x="2751" y="1881"/>
                    <a:pt x="5180" y="1274"/>
                    <a:pt x="5323" y="1274"/>
                  </a:cubicBezTo>
                  <a:cubicBezTo>
                    <a:pt x="5442" y="1274"/>
                    <a:pt x="7097" y="1215"/>
                    <a:pt x="7883" y="1334"/>
                  </a:cubicBezTo>
                  <a:cubicBezTo>
                    <a:pt x="7561" y="1262"/>
                    <a:pt x="7168" y="1084"/>
                    <a:pt x="6430" y="584"/>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9"/>
            <p:cNvSpPr/>
            <p:nvPr/>
          </p:nvSpPr>
          <p:spPr>
            <a:xfrm>
              <a:off x="7858907" y="1707296"/>
              <a:ext cx="345293" cy="912885"/>
            </a:xfrm>
            <a:custGeom>
              <a:avLst/>
              <a:gdLst/>
              <a:ahLst/>
              <a:cxnLst/>
              <a:rect l="l" t="t" r="r" b="b"/>
              <a:pathLst>
                <a:path w="4621" h="12217" extrusionOk="0">
                  <a:moveTo>
                    <a:pt x="1691" y="1"/>
                  </a:moveTo>
                  <a:cubicBezTo>
                    <a:pt x="2334" y="227"/>
                    <a:pt x="3561" y="715"/>
                    <a:pt x="2930" y="2608"/>
                  </a:cubicBezTo>
                  <a:cubicBezTo>
                    <a:pt x="2370" y="4299"/>
                    <a:pt x="2251" y="5430"/>
                    <a:pt x="2394" y="5763"/>
                  </a:cubicBezTo>
                  <a:cubicBezTo>
                    <a:pt x="2549" y="6097"/>
                    <a:pt x="2834" y="7359"/>
                    <a:pt x="2787" y="9323"/>
                  </a:cubicBezTo>
                  <a:lnTo>
                    <a:pt x="2930" y="10109"/>
                  </a:lnTo>
                  <a:cubicBezTo>
                    <a:pt x="2930" y="10109"/>
                    <a:pt x="3799" y="10383"/>
                    <a:pt x="4203" y="10823"/>
                  </a:cubicBezTo>
                  <a:cubicBezTo>
                    <a:pt x="4620" y="11252"/>
                    <a:pt x="3989" y="11835"/>
                    <a:pt x="3751" y="12026"/>
                  </a:cubicBezTo>
                  <a:cubicBezTo>
                    <a:pt x="3513" y="12216"/>
                    <a:pt x="2775" y="12145"/>
                    <a:pt x="2703" y="12050"/>
                  </a:cubicBezTo>
                  <a:cubicBezTo>
                    <a:pt x="2620" y="11954"/>
                    <a:pt x="2513" y="11776"/>
                    <a:pt x="2501" y="11728"/>
                  </a:cubicBezTo>
                  <a:cubicBezTo>
                    <a:pt x="2501" y="11681"/>
                    <a:pt x="2608" y="11585"/>
                    <a:pt x="2608" y="11585"/>
                  </a:cubicBezTo>
                  <a:cubicBezTo>
                    <a:pt x="2608" y="11585"/>
                    <a:pt x="2108" y="11073"/>
                    <a:pt x="2060" y="10919"/>
                  </a:cubicBezTo>
                  <a:cubicBezTo>
                    <a:pt x="2001" y="10764"/>
                    <a:pt x="2144" y="10430"/>
                    <a:pt x="2108" y="10311"/>
                  </a:cubicBezTo>
                  <a:cubicBezTo>
                    <a:pt x="2072" y="10180"/>
                    <a:pt x="1834" y="9847"/>
                    <a:pt x="1834" y="9847"/>
                  </a:cubicBezTo>
                  <a:cubicBezTo>
                    <a:pt x="1834" y="9847"/>
                    <a:pt x="370" y="7132"/>
                    <a:pt x="132" y="6347"/>
                  </a:cubicBezTo>
                  <a:cubicBezTo>
                    <a:pt x="1" y="5882"/>
                    <a:pt x="203" y="1108"/>
                    <a:pt x="1691"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9"/>
            <p:cNvSpPr/>
            <p:nvPr/>
          </p:nvSpPr>
          <p:spPr>
            <a:xfrm>
              <a:off x="7987876" y="2377174"/>
              <a:ext cx="122022" cy="111337"/>
            </a:xfrm>
            <a:custGeom>
              <a:avLst/>
              <a:gdLst/>
              <a:ahLst/>
              <a:cxnLst/>
              <a:rect l="l" t="t" r="r" b="b"/>
              <a:pathLst>
                <a:path w="1633" h="1490" extrusionOk="0">
                  <a:moveTo>
                    <a:pt x="108" y="882"/>
                  </a:moveTo>
                  <a:cubicBezTo>
                    <a:pt x="156" y="953"/>
                    <a:pt x="513" y="953"/>
                    <a:pt x="751" y="834"/>
                  </a:cubicBezTo>
                  <a:cubicBezTo>
                    <a:pt x="751" y="834"/>
                    <a:pt x="799" y="834"/>
                    <a:pt x="751" y="620"/>
                  </a:cubicBezTo>
                  <a:cubicBezTo>
                    <a:pt x="703" y="370"/>
                    <a:pt x="906" y="1"/>
                    <a:pt x="1239" y="1"/>
                  </a:cubicBezTo>
                  <a:cubicBezTo>
                    <a:pt x="1573" y="1"/>
                    <a:pt x="1620" y="441"/>
                    <a:pt x="1632" y="620"/>
                  </a:cubicBezTo>
                  <a:cubicBezTo>
                    <a:pt x="1632" y="787"/>
                    <a:pt x="1442" y="1263"/>
                    <a:pt x="1192" y="1144"/>
                  </a:cubicBezTo>
                  <a:cubicBezTo>
                    <a:pt x="1192" y="1144"/>
                    <a:pt x="882" y="1489"/>
                    <a:pt x="382" y="1358"/>
                  </a:cubicBezTo>
                  <a:cubicBezTo>
                    <a:pt x="382" y="1358"/>
                    <a:pt x="299" y="1346"/>
                    <a:pt x="168" y="1156"/>
                  </a:cubicBezTo>
                  <a:cubicBezTo>
                    <a:pt x="49" y="977"/>
                    <a:pt x="1" y="811"/>
                    <a:pt x="61" y="775"/>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 xmlns:a16="http://schemas.microsoft.com/office/drawing/2014/main" id="{D4E71738-9E74-406A-9D95-05D6911560C0}"/>
              </a:ext>
            </a:extLst>
          </p:cNvPr>
          <p:cNvSpPr/>
          <p:nvPr/>
        </p:nvSpPr>
        <p:spPr>
          <a:xfrm>
            <a:off x="3215866" y="44742"/>
            <a:ext cx="4643041" cy="523220"/>
          </a:xfrm>
          <a:prstGeom prst="rect">
            <a:avLst/>
          </a:prstGeom>
          <a:noFill/>
        </p:spPr>
        <p:txBody>
          <a:bodyPr wrap="square" lIns="91440" tIns="45720" rIns="91440" bIns="45720">
            <a:spAutoFit/>
          </a:bodyPr>
          <a:lstStyle/>
          <a:p>
            <a:pPr algn="ct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HOẠT ĐỘNG GIẢNG DẠY</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6" name="TextBox 45">
            <a:extLst>
              <a:ext uri="{FF2B5EF4-FFF2-40B4-BE49-F238E27FC236}">
                <a16:creationId xmlns="" xmlns:a16="http://schemas.microsoft.com/office/drawing/2014/main" id="{8163A55D-FB8B-4FFE-812D-F3BDE6B03DEA}"/>
              </a:ext>
            </a:extLst>
          </p:cNvPr>
          <p:cNvSpPr txBox="1"/>
          <p:nvPr/>
        </p:nvSpPr>
        <p:spPr>
          <a:xfrm>
            <a:off x="1958512" y="720670"/>
            <a:ext cx="2674345" cy="320024"/>
          </a:xfrm>
          <a:prstGeom prst="rect">
            <a:avLst/>
          </a:prstGeom>
          <a:noFill/>
        </p:spPr>
        <p:txBody>
          <a:bodyPr wrap="square">
            <a:spAutoFit/>
          </a:bodyPr>
          <a:lstStyle/>
          <a:p>
            <a:pPr marL="0" marR="0">
              <a:lnSpc>
                <a:spcPct val="115000"/>
              </a:lnSpc>
              <a:spcBef>
                <a:spcPts val="0"/>
              </a:spcBef>
              <a:spcAft>
                <a:spcPts val="10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A. HOẠT ĐỘNG KHỞI ĐỘNG</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 name="Picture 50">
            <a:extLst>
              <a:ext uri="{FF2B5EF4-FFF2-40B4-BE49-F238E27FC236}">
                <a16:creationId xmlns="" xmlns:a16="http://schemas.microsoft.com/office/drawing/2014/main" id="{122AAB2C-3CBB-43C3-A631-C49248DCB5C1}"/>
              </a:ext>
            </a:extLst>
          </p:cNvPr>
          <p:cNvPicPr/>
          <p:nvPr/>
        </p:nvPicPr>
        <p:blipFill>
          <a:blip r:embed="rId3"/>
          <a:stretch>
            <a:fillRect/>
          </a:stretch>
        </p:blipFill>
        <p:spPr>
          <a:xfrm>
            <a:off x="1481639" y="1756162"/>
            <a:ext cx="5501131" cy="2246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6">
                                            <p:txEl>
                                              <p:pRg st="0" end="0"/>
                                            </p:txEl>
                                          </p:spTgt>
                                        </p:tgtEl>
                                        <p:attrNameLst>
                                          <p:attrName>r</p:attrName>
                                        </p:attrNameLst>
                                      </p:cBhvr>
                                    </p:animRot>
                                    <p:animRot by="-240000">
                                      <p:cBhvr>
                                        <p:cTn id="11" dur="200" fill="hold">
                                          <p:stCondLst>
                                            <p:cond delay="200"/>
                                          </p:stCondLst>
                                        </p:cTn>
                                        <p:tgtEl>
                                          <p:spTgt spid="46">
                                            <p:txEl>
                                              <p:pRg st="0" end="0"/>
                                            </p:txEl>
                                          </p:spTgt>
                                        </p:tgtEl>
                                        <p:attrNameLst>
                                          <p:attrName>r</p:attrName>
                                        </p:attrNameLst>
                                      </p:cBhvr>
                                    </p:animRot>
                                    <p:animRot by="240000">
                                      <p:cBhvr>
                                        <p:cTn id="12" dur="200" fill="hold">
                                          <p:stCondLst>
                                            <p:cond delay="400"/>
                                          </p:stCondLst>
                                        </p:cTn>
                                        <p:tgtEl>
                                          <p:spTgt spid="46">
                                            <p:txEl>
                                              <p:pRg st="0" end="0"/>
                                            </p:txEl>
                                          </p:spTgt>
                                        </p:tgtEl>
                                        <p:attrNameLst>
                                          <p:attrName>r</p:attrName>
                                        </p:attrNameLst>
                                      </p:cBhvr>
                                    </p:animRot>
                                    <p:animRot by="-240000">
                                      <p:cBhvr>
                                        <p:cTn id="13" dur="200" fill="hold">
                                          <p:stCondLst>
                                            <p:cond delay="600"/>
                                          </p:stCondLst>
                                        </p:cTn>
                                        <p:tgtEl>
                                          <p:spTgt spid="46">
                                            <p:txEl>
                                              <p:pRg st="0" end="0"/>
                                            </p:txEl>
                                          </p:spTgt>
                                        </p:tgtEl>
                                        <p:attrNameLst>
                                          <p:attrName>r</p:attrName>
                                        </p:attrNameLst>
                                      </p:cBhvr>
                                    </p:animRot>
                                    <p:animRot by="120000">
                                      <p:cBhvr>
                                        <p:cTn id="14" dur="200" fill="hold">
                                          <p:stCondLst>
                                            <p:cond delay="800"/>
                                          </p:stCondLst>
                                        </p:cTn>
                                        <p:tgtEl>
                                          <p:spTgt spid="46">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wipe(down)">
                                      <p:cBhvr>
                                        <p:cTn id="19" dur="580">
                                          <p:stCondLst>
                                            <p:cond delay="0"/>
                                          </p:stCondLst>
                                        </p:cTn>
                                        <p:tgtEl>
                                          <p:spTgt spid="46">
                                            <p:txEl>
                                              <p:pRg st="0" end="0"/>
                                            </p:txEl>
                                          </p:spTgt>
                                        </p:tgtEl>
                                      </p:cBhvr>
                                    </p:animEffect>
                                    <p:anim calcmode="lin" valueType="num">
                                      <p:cBhvr>
                                        <p:cTn id="20" dur="1822" tmFilter="0,0; 0.14,0.36; 0.43,0.73; 0.71,0.91; 1.0,1.0">
                                          <p:stCondLst>
                                            <p:cond delay="0"/>
                                          </p:stCondLst>
                                        </p:cTn>
                                        <p:tgtEl>
                                          <p:spTgt spid="46">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6">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6">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6">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6">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6">
                                            <p:txEl>
                                              <p:pRg st="0" end="0"/>
                                            </p:txEl>
                                          </p:spTgt>
                                        </p:tgtEl>
                                      </p:cBhvr>
                                      <p:to x="100000" y="60000"/>
                                    </p:animScale>
                                    <p:animScale>
                                      <p:cBhvr>
                                        <p:cTn id="26" dur="166" decel="50000">
                                          <p:stCondLst>
                                            <p:cond delay="676"/>
                                          </p:stCondLst>
                                        </p:cTn>
                                        <p:tgtEl>
                                          <p:spTgt spid="46">
                                            <p:txEl>
                                              <p:pRg st="0" end="0"/>
                                            </p:txEl>
                                          </p:spTgt>
                                        </p:tgtEl>
                                      </p:cBhvr>
                                      <p:to x="100000" y="100000"/>
                                    </p:animScale>
                                    <p:animScale>
                                      <p:cBhvr>
                                        <p:cTn id="27" dur="26">
                                          <p:stCondLst>
                                            <p:cond delay="1312"/>
                                          </p:stCondLst>
                                        </p:cTn>
                                        <p:tgtEl>
                                          <p:spTgt spid="46">
                                            <p:txEl>
                                              <p:pRg st="0" end="0"/>
                                            </p:txEl>
                                          </p:spTgt>
                                        </p:tgtEl>
                                      </p:cBhvr>
                                      <p:to x="100000" y="80000"/>
                                    </p:animScale>
                                    <p:animScale>
                                      <p:cBhvr>
                                        <p:cTn id="28" dur="166" decel="50000">
                                          <p:stCondLst>
                                            <p:cond delay="1338"/>
                                          </p:stCondLst>
                                        </p:cTn>
                                        <p:tgtEl>
                                          <p:spTgt spid="46">
                                            <p:txEl>
                                              <p:pRg st="0" end="0"/>
                                            </p:txEl>
                                          </p:spTgt>
                                        </p:tgtEl>
                                      </p:cBhvr>
                                      <p:to x="100000" y="100000"/>
                                    </p:animScale>
                                    <p:animScale>
                                      <p:cBhvr>
                                        <p:cTn id="29" dur="26">
                                          <p:stCondLst>
                                            <p:cond delay="1642"/>
                                          </p:stCondLst>
                                        </p:cTn>
                                        <p:tgtEl>
                                          <p:spTgt spid="46">
                                            <p:txEl>
                                              <p:pRg st="0" end="0"/>
                                            </p:txEl>
                                          </p:spTgt>
                                        </p:tgtEl>
                                      </p:cBhvr>
                                      <p:to x="100000" y="90000"/>
                                    </p:animScale>
                                    <p:animScale>
                                      <p:cBhvr>
                                        <p:cTn id="30" dur="166" decel="50000">
                                          <p:stCondLst>
                                            <p:cond delay="1668"/>
                                          </p:stCondLst>
                                        </p:cTn>
                                        <p:tgtEl>
                                          <p:spTgt spid="46">
                                            <p:txEl>
                                              <p:pRg st="0" end="0"/>
                                            </p:txEl>
                                          </p:spTgt>
                                        </p:tgtEl>
                                      </p:cBhvr>
                                      <p:to x="100000" y="100000"/>
                                    </p:animScale>
                                    <p:animScale>
                                      <p:cBhvr>
                                        <p:cTn id="31" dur="26">
                                          <p:stCondLst>
                                            <p:cond delay="1808"/>
                                          </p:stCondLst>
                                        </p:cTn>
                                        <p:tgtEl>
                                          <p:spTgt spid="46">
                                            <p:txEl>
                                              <p:pRg st="0" end="0"/>
                                            </p:txEl>
                                          </p:spTgt>
                                        </p:tgtEl>
                                      </p:cBhvr>
                                      <p:to x="100000" y="95000"/>
                                    </p:animScale>
                                    <p:animScale>
                                      <p:cBhvr>
                                        <p:cTn id="32" dur="166" decel="50000">
                                          <p:stCondLst>
                                            <p:cond delay="1834"/>
                                          </p:stCondLst>
                                        </p:cTn>
                                        <p:tgtEl>
                                          <p:spTgt spid="46">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000"/>
                                        <p:tgtEl>
                                          <p:spTgt spid="51"/>
                                        </p:tgtEl>
                                      </p:cBhvr>
                                    </p:animEffect>
                                    <p:anim calcmode="lin" valueType="num">
                                      <p:cBhvr>
                                        <p:cTn id="38" dur="2000" fill="hold"/>
                                        <p:tgtEl>
                                          <p:spTgt spid="51"/>
                                        </p:tgtEl>
                                        <p:attrNameLst>
                                          <p:attrName>ppt_w</p:attrName>
                                        </p:attrNameLst>
                                      </p:cBhvr>
                                      <p:tavLst>
                                        <p:tav tm="0" fmla="#ppt_w*sin(2.5*pi*$)">
                                          <p:val>
                                            <p:fltVal val="0"/>
                                          </p:val>
                                        </p:tav>
                                        <p:tav tm="100000">
                                          <p:val>
                                            <p:fltVal val="1"/>
                                          </p:val>
                                        </p:tav>
                                      </p:tavLst>
                                    </p:anim>
                                    <p:anim calcmode="lin" valueType="num">
                                      <p:cBhvr>
                                        <p:cTn id="39" dur="20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B2AF7A9-165D-483C-84D1-52EE5DCB258F}"/>
              </a:ext>
            </a:extLst>
          </p:cNvPr>
          <p:cNvSpPr txBox="1"/>
          <p:nvPr/>
        </p:nvSpPr>
        <p:spPr>
          <a:xfrm>
            <a:off x="2344478" y="957994"/>
            <a:ext cx="5826641" cy="2462213"/>
          </a:xfrm>
          <a:prstGeom prst="rect">
            <a:avLst/>
          </a:prstGeom>
          <a:noFill/>
        </p:spPr>
        <p:txBody>
          <a:bodyPr wrap="square">
            <a:spAutoFit/>
          </a:bodyPr>
          <a:lstStyle/>
          <a:p>
            <a:pPr algn="just" fontAlgn="base"/>
            <a:r>
              <a:rPr lang="vi-VN" b="1" i="0" dirty="0">
                <a:solidFill>
                  <a:srgbClr val="555555"/>
                </a:solidFill>
                <a:effectLst/>
                <a:latin typeface="+mn-lt"/>
              </a:rPr>
              <a:t>Chạy cự ly trung bình</a:t>
            </a:r>
            <a:r>
              <a:rPr lang="vi-VN" b="0" i="0" dirty="0">
                <a:solidFill>
                  <a:srgbClr val="555555"/>
                </a:solidFill>
                <a:effectLst/>
                <a:latin typeface="+mn-lt"/>
              </a:rPr>
              <a:t> thuộc một trong những nội dung thi đấu của bộ môn điền kinh, cùng với các nội dung như: </a:t>
            </a:r>
            <a:r>
              <a:rPr lang="vi-VN" b="0" i="1" dirty="0">
                <a:solidFill>
                  <a:srgbClr val="555555"/>
                </a:solidFill>
                <a:effectLst/>
                <a:latin typeface="+mn-lt"/>
              </a:rPr>
              <a:t>chạy cự ly ngắn, chạy cự ly dài, ném lao, đẩy tạ, nhảy cao, nhảy xa… </a:t>
            </a:r>
            <a:r>
              <a:rPr lang="vi-VN" b="0" i="0" dirty="0">
                <a:solidFill>
                  <a:srgbClr val="555555"/>
                </a:solidFill>
                <a:effectLst/>
                <a:latin typeface="+mn-lt"/>
              </a:rPr>
              <a:t>Về quãng đường chạy thì nó thường dài hơn so với chạy nước rút, cũng gần bằng quãng đường của hình thức chạy cự ly dài.</a:t>
            </a:r>
          </a:p>
          <a:p>
            <a:pPr algn="just" fontAlgn="base">
              <a:buFont typeface="Arial" panose="020B0604020202020204" pitchFamily="34" charset="0"/>
              <a:buChar char="•"/>
            </a:pPr>
            <a:r>
              <a:rPr lang="vi-VN" b="0" i="0" dirty="0">
                <a:solidFill>
                  <a:srgbClr val="555555"/>
                </a:solidFill>
                <a:effectLst/>
                <a:latin typeface="+mn-lt"/>
              </a:rPr>
              <a:t>Nội dung chạy cự ly trung bình thường có chiều dài đường chạy từ 500 - 2.000m.</a:t>
            </a:r>
          </a:p>
          <a:p>
            <a:pPr algn="just" fontAlgn="base">
              <a:buFont typeface="Arial" panose="020B0604020202020204" pitchFamily="34" charset="0"/>
              <a:buChar char="•"/>
            </a:pPr>
            <a:r>
              <a:rPr lang="vi-VN" b="0" i="0" dirty="0">
                <a:solidFill>
                  <a:srgbClr val="555555"/>
                </a:solidFill>
                <a:effectLst/>
                <a:latin typeface="+mn-lt"/>
              </a:rPr>
              <a:t>Đối với chạy cự ly trung bình trong Olympic thì quãng đường chạy tiêu chuẩn là 800m và 1.500m.</a:t>
            </a:r>
          </a:p>
          <a:p>
            <a:pPr algn="just" fontAlgn="base">
              <a:buFont typeface="Arial" panose="020B0604020202020204" pitchFamily="34" charset="0"/>
              <a:buChar char="•"/>
            </a:pPr>
            <a:r>
              <a:rPr lang="vi-VN" b="0" i="0" dirty="0">
                <a:solidFill>
                  <a:srgbClr val="555555"/>
                </a:solidFill>
                <a:effectLst/>
                <a:latin typeface="+mn-lt"/>
              </a:rPr>
              <a:t>Bên cạnh đó, nội dung chạy cự ly trung bình còn có thêm chạy tiếp sức 4x100m nam nữ hoặc cả nam và nữ.</a:t>
            </a:r>
          </a:p>
        </p:txBody>
      </p:sp>
      <p:sp>
        <p:nvSpPr>
          <p:cNvPr id="7" name="TextBox 6">
            <a:extLst>
              <a:ext uri="{FF2B5EF4-FFF2-40B4-BE49-F238E27FC236}">
                <a16:creationId xmlns="" xmlns:a16="http://schemas.microsoft.com/office/drawing/2014/main" id="{877EEB64-A9CB-44AD-A531-E5E7477EF6DC}"/>
              </a:ext>
            </a:extLst>
          </p:cNvPr>
          <p:cNvSpPr txBox="1"/>
          <p:nvPr/>
        </p:nvSpPr>
        <p:spPr>
          <a:xfrm>
            <a:off x="213981" y="1110529"/>
            <a:ext cx="1859367" cy="523220"/>
          </a:xfrm>
          <a:prstGeom prst="rect">
            <a:avLst/>
          </a:prstGeom>
          <a:noFill/>
        </p:spPr>
        <p:txBody>
          <a:bodyPr wrap="square">
            <a:spAutoFit/>
          </a:bodyPr>
          <a:lstStyle/>
          <a:p>
            <a:pPr algn="l" fontAlgn="base"/>
            <a:r>
              <a:rPr lang="en-US" b="1" i="0" dirty="0" err="1">
                <a:solidFill>
                  <a:srgbClr val="555555"/>
                </a:solidFill>
                <a:effectLst/>
                <a:latin typeface="Arial" panose="020B0604020202020204" pitchFamily="34" charset="0"/>
              </a:rPr>
              <a:t>Khái</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niệm</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chạy</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cự</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ly</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trung</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bình</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là</a:t>
            </a:r>
            <a:r>
              <a:rPr lang="en-US" b="1" i="0" dirty="0">
                <a:solidFill>
                  <a:srgbClr val="555555"/>
                </a:solidFill>
                <a:effectLst/>
                <a:latin typeface="Arial" panose="020B0604020202020204" pitchFamily="34" charset="0"/>
              </a:rPr>
              <a:t> </a:t>
            </a:r>
            <a:r>
              <a:rPr lang="en-US" b="1" i="0" dirty="0" err="1">
                <a:solidFill>
                  <a:srgbClr val="555555"/>
                </a:solidFill>
                <a:effectLst/>
                <a:latin typeface="Arial" panose="020B0604020202020204" pitchFamily="34" charset="0"/>
              </a:rPr>
              <a:t>gì</a:t>
            </a:r>
            <a:r>
              <a:rPr lang="en-US" b="1" i="0" dirty="0">
                <a:solidFill>
                  <a:srgbClr val="555555"/>
                </a:solidFill>
                <a:effectLst/>
                <a:latin typeface="Arial" panose="020B0604020202020204" pitchFamily="34" charset="0"/>
              </a:rPr>
              <a:t>?</a:t>
            </a:r>
          </a:p>
        </p:txBody>
      </p:sp>
      <p:sp>
        <p:nvSpPr>
          <p:cNvPr id="9" name="TextBox 8">
            <a:extLst>
              <a:ext uri="{FF2B5EF4-FFF2-40B4-BE49-F238E27FC236}">
                <a16:creationId xmlns="" xmlns:a16="http://schemas.microsoft.com/office/drawing/2014/main" id="{D11513A2-E68F-4AD8-920E-24F85C95513A}"/>
              </a:ext>
            </a:extLst>
          </p:cNvPr>
          <p:cNvSpPr txBox="1"/>
          <p:nvPr/>
        </p:nvSpPr>
        <p:spPr>
          <a:xfrm>
            <a:off x="3713421" y="0"/>
            <a:ext cx="4662376" cy="830997"/>
          </a:xfrm>
          <a:prstGeom prst="rect">
            <a:avLst/>
          </a:prstGeom>
          <a:noFill/>
        </p:spPr>
        <p:txBody>
          <a:bodyPr wrap="square">
            <a:spAutoFit/>
          </a:bodyPr>
          <a:lstStyle/>
          <a:p>
            <a:r>
              <a:rPr lang="fr-FR" sz="2400" b="1" dirty="0">
                <a:effectLst/>
                <a:latin typeface="Arial" panose="020B0604020202020204" pitchFamily="34" charset="0"/>
                <a:ea typeface="Calibri" panose="020F0502020204030204" pitchFamily="34" charset="0"/>
                <a:cs typeface="Times New Roman" panose="02020603050405020304" pitchFamily="18" charset="0"/>
              </a:rPr>
              <a:t>B. HOẠT ĐỘNG HÌNH THÀNH KIẾN THỨC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6DA0C2AE-C455-45BD-A162-AE11F4D3DC5A}"/>
              </a:ext>
            </a:extLst>
          </p:cNvPr>
          <p:cNvPicPr>
            <a:picLocks noChangeAspect="1"/>
          </p:cNvPicPr>
          <p:nvPr/>
        </p:nvPicPr>
        <p:blipFill>
          <a:blip r:embed="rId2"/>
          <a:stretch>
            <a:fillRect/>
          </a:stretch>
        </p:blipFill>
        <p:spPr>
          <a:xfrm>
            <a:off x="1143664" y="3420207"/>
            <a:ext cx="6858000" cy="1928812"/>
          </a:xfrm>
          <a:prstGeom prst="rect">
            <a:avLst/>
          </a:prstGeom>
        </p:spPr>
      </p:pic>
    </p:spTree>
    <p:extLst>
      <p:ext uri="{BB962C8B-B14F-4D97-AF65-F5344CB8AC3E}">
        <p14:creationId xmlns:p14="http://schemas.microsoft.com/office/powerpoint/2010/main" val="245219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1" end="1"/>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2" end="2"/>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4" name="Google Shape;454;p40"/>
          <p:cNvGrpSpPr/>
          <p:nvPr/>
        </p:nvGrpSpPr>
        <p:grpSpPr>
          <a:xfrm>
            <a:off x="4230939" y="461903"/>
            <a:ext cx="835320" cy="778251"/>
            <a:chOff x="9437939" y="-3536797"/>
            <a:chExt cx="835320" cy="778251"/>
          </a:xfrm>
        </p:grpSpPr>
        <p:sp>
          <p:nvSpPr>
            <p:cNvPr id="455" name="Google Shape;455;p40"/>
            <p:cNvSpPr/>
            <p:nvPr/>
          </p:nvSpPr>
          <p:spPr>
            <a:xfrm rot="-2539262">
              <a:off x="9577420" y="-3450026"/>
              <a:ext cx="491828" cy="604708"/>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rot="-2539262">
              <a:off x="10100427" y="-3175755"/>
              <a:ext cx="139238" cy="153686"/>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40"/>
          <p:cNvGrpSpPr/>
          <p:nvPr/>
        </p:nvGrpSpPr>
        <p:grpSpPr>
          <a:xfrm>
            <a:off x="6724970" y="1539928"/>
            <a:ext cx="1918896" cy="2662879"/>
            <a:chOff x="366700" y="1753220"/>
            <a:chExt cx="1918896" cy="2662879"/>
          </a:xfrm>
        </p:grpSpPr>
        <p:sp>
          <p:nvSpPr>
            <p:cNvPr id="458" name="Google Shape;458;p40"/>
            <p:cNvSpPr/>
            <p:nvPr/>
          </p:nvSpPr>
          <p:spPr>
            <a:xfrm>
              <a:off x="1649706" y="3223286"/>
              <a:ext cx="485456" cy="1066826"/>
            </a:xfrm>
            <a:custGeom>
              <a:avLst/>
              <a:gdLst/>
              <a:ahLst/>
              <a:cxnLst/>
              <a:rect l="l" t="t" r="r" b="b"/>
              <a:pathLst>
                <a:path w="7109" h="15622" extrusionOk="0">
                  <a:moveTo>
                    <a:pt x="465" y="4274"/>
                  </a:moveTo>
                  <a:cubicBezTo>
                    <a:pt x="2727" y="5489"/>
                    <a:pt x="3882" y="5727"/>
                    <a:pt x="3882" y="5727"/>
                  </a:cubicBezTo>
                  <a:cubicBezTo>
                    <a:pt x="3882" y="5727"/>
                    <a:pt x="2429" y="6644"/>
                    <a:pt x="2715" y="8882"/>
                  </a:cubicBezTo>
                  <a:cubicBezTo>
                    <a:pt x="3001" y="11121"/>
                    <a:pt x="3049" y="13383"/>
                    <a:pt x="2429" y="14919"/>
                  </a:cubicBezTo>
                  <a:cubicBezTo>
                    <a:pt x="2429" y="14919"/>
                    <a:pt x="2775" y="15621"/>
                    <a:pt x="3727" y="15347"/>
                  </a:cubicBezTo>
                  <a:lnTo>
                    <a:pt x="4180" y="14585"/>
                  </a:lnTo>
                  <a:cubicBezTo>
                    <a:pt x="4180" y="14585"/>
                    <a:pt x="5311" y="10882"/>
                    <a:pt x="6001" y="9120"/>
                  </a:cubicBezTo>
                  <a:cubicBezTo>
                    <a:pt x="6692" y="7358"/>
                    <a:pt x="7109" y="5775"/>
                    <a:pt x="7061" y="5334"/>
                  </a:cubicBezTo>
                  <a:cubicBezTo>
                    <a:pt x="7001" y="4608"/>
                    <a:pt x="6382" y="3000"/>
                    <a:pt x="5132" y="1500"/>
                  </a:cubicBezTo>
                  <a:cubicBezTo>
                    <a:pt x="3870" y="0"/>
                    <a:pt x="1" y="2941"/>
                    <a:pt x="1" y="294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1544815" y="3089097"/>
              <a:ext cx="455409" cy="426130"/>
            </a:xfrm>
            <a:custGeom>
              <a:avLst/>
              <a:gdLst/>
              <a:ahLst/>
              <a:cxnLst/>
              <a:rect l="l" t="t" r="r" b="b"/>
              <a:pathLst>
                <a:path w="6669" h="6240" extrusionOk="0">
                  <a:moveTo>
                    <a:pt x="501" y="5049"/>
                  </a:moveTo>
                  <a:cubicBezTo>
                    <a:pt x="1191" y="5835"/>
                    <a:pt x="1989" y="6239"/>
                    <a:pt x="1989" y="6239"/>
                  </a:cubicBezTo>
                  <a:cubicBezTo>
                    <a:pt x="1989" y="6239"/>
                    <a:pt x="1715" y="5549"/>
                    <a:pt x="1810" y="5037"/>
                  </a:cubicBezTo>
                  <a:cubicBezTo>
                    <a:pt x="1810" y="5037"/>
                    <a:pt x="2858" y="5180"/>
                    <a:pt x="3989" y="4561"/>
                  </a:cubicBezTo>
                  <a:cubicBezTo>
                    <a:pt x="5132" y="3942"/>
                    <a:pt x="6073" y="3275"/>
                    <a:pt x="6668" y="3465"/>
                  </a:cubicBezTo>
                  <a:cubicBezTo>
                    <a:pt x="6668" y="3465"/>
                    <a:pt x="4870" y="1560"/>
                    <a:pt x="3561" y="774"/>
                  </a:cubicBezTo>
                  <a:cubicBezTo>
                    <a:pt x="2251" y="1"/>
                    <a:pt x="1" y="2429"/>
                    <a:pt x="1" y="2429"/>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531754" y="3467148"/>
              <a:ext cx="894430" cy="474137"/>
            </a:xfrm>
            <a:custGeom>
              <a:avLst/>
              <a:gdLst/>
              <a:ahLst/>
              <a:cxnLst/>
              <a:rect l="l" t="t" r="r" b="b"/>
              <a:pathLst>
                <a:path w="13098" h="6943" extrusionOk="0">
                  <a:moveTo>
                    <a:pt x="13097" y="2239"/>
                  </a:moveTo>
                  <a:cubicBezTo>
                    <a:pt x="11728" y="3680"/>
                    <a:pt x="10454" y="4823"/>
                    <a:pt x="9323" y="5216"/>
                  </a:cubicBezTo>
                  <a:cubicBezTo>
                    <a:pt x="8192" y="5597"/>
                    <a:pt x="5882" y="4752"/>
                    <a:pt x="846" y="6918"/>
                  </a:cubicBezTo>
                  <a:cubicBezTo>
                    <a:pt x="798" y="6930"/>
                    <a:pt x="751" y="6942"/>
                    <a:pt x="703" y="6930"/>
                  </a:cubicBezTo>
                  <a:cubicBezTo>
                    <a:pt x="501" y="6907"/>
                    <a:pt x="1" y="6788"/>
                    <a:pt x="36" y="6287"/>
                  </a:cubicBezTo>
                  <a:cubicBezTo>
                    <a:pt x="72" y="5656"/>
                    <a:pt x="584" y="5609"/>
                    <a:pt x="774" y="5525"/>
                  </a:cubicBezTo>
                  <a:cubicBezTo>
                    <a:pt x="2406" y="4835"/>
                    <a:pt x="3203" y="4323"/>
                    <a:pt x="4465" y="3192"/>
                  </a:cubicBezTo>
                  <a:cubicBezTo>
                    <a:pt x="5739" y="2061"/>
                    <a:pt x="7490" y="2561"/>
                    <a:pt x="7894" y="2418"/>
                  </a:cubicBezTo>
                  <a:cubicBezTo>
                    <a:pt x="8299" y="2263"/>
                    <a:pt x="8263" y="1656"/>
                    <a:pt x="8418" y="1120"/>
                  </a:cubicBezTo>
                  <a:cubicBezTo>
                    <a:pt x="8573" y="584"/>
                    <a:pt x="9907" y="1"/>
                    <a:pt x="11038" y="287"/>
                  </a:cubicBezTo>
                  <a:cubicBezTo>
                    <a:pt x="12181" y="596"/>
                    <a:pt x="13097" y="2239"/>
                    <a:pt x="13097" y="2239"/>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6700" y="3837959"/>
              <a:ext cx="270009" cy="437466"/>
            </a:xfrm>
            <a:custGeom>
              <a:avLst/>
              <a:gdLst/>
              <a:ahLst/>
              <a:cxnLst/>
              <a:rect l="l" t="t" r="r" b="b"/>
              <a:pathLst>
                <a:path w="3954" h="6406" extrusionOk="0">
                  <a:moveTo>
                    <a:pt x="2799" y="250"/>
                  </a:moveTo>
                  <a:cubicBezTo>
                    <a:pt x="2918" y="179"/>
                    <a:pt x="2691" y="0"/>
                    <a:pt x="2418" y="107"/>
                  </a:cubicBezTo>
                  <a:cubicBezTo>
                    <a:pt x="2144" y="215"/>
                    <a:pt x="763" y="465"/>
                    <a:pt x="489" y="417"/>
                  </a:cubicBezTo>
                  <a:cubicBezTo>
                    <a:pt x="203" y="369"/>
                    <a:pt x="1" y="619"/>
                    <a:pt x="24" y="881"/>
                  </a:cubicBezTo>
                  <a:cubicBezTo>
                    <a:pt x="60" y="1500"/>
                    <a:pt x="703" y="3858"/>
                    <a:pt x="774" y="4465"/>
                  </a:cubicBezTo>
                  <a:cubicBezTo>
                    <a:pt x="846" y="5084"/>
                    <a:pt x="1548" y="6406"/>
                    <a:pt x="2691" y="6311"/>
                  </a:cubicBezTo>
                  <a:cubicBezTo>
                    <a:pt x="3834" y="6215"/>
                    <a:pt x="3025" y="4691"/>
                    <a:pt x="3025" y="4167"/>
                  </a:cubicBezTo>
                  <a:cubicBezTo>
                    <a:pt x="3037" y="3346"/>
                    <a:pt x="3668" y="2417"/>
                    <a:pt x="3751" y="2250"/>
                  </a:cubicBezTo>
                  <a:cubicBezTo>
                    <a:pt x="3953" y="1858"/>
                    <a:pt x="3811" y="1346"/>
                    <a:pt x="3453" y="1405"/>
                  </a:cubicBezTo>
                  <a:cubicBezTo>
                    <a:pt x="2334" y="1596"/>
                    <a:pt x="2322" y="560"/>
                    <a:pt x="2799" y="25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1106607" y="3155748"/>
              <a:ext cx="571635" cy="493600"/>
            </a:xfrm>
            <a:custGeom>
              <a:avLst/>
              <a:gdLst/>
              <a:ahLst/>
              <a:cxnLst/>
              <a:rect l="l" t="t" r="r" b="b"/>
              <a:pathLst>
                <a:path w="8371" h="7228" extrusionOk="0">
                  <a:moveTo>
                    <a:pt x="8370" y="1096"/>
                  </a:moveTo>
                  <a:cubicBezTo>
                    <a:pt x="7465" y="3847"/>
                    <a:pt x="5346" y="6299"/>
                    <a:pt x="4679" y="6799"/>
                  </a:cubicBezTo>
                  <a:cubicBezTo>
                    <a:pt x="4679" y="6799"/>
                    <a:pt x="4358" y="6573"/>
                    <a:pt x="2941" y="6906"/>
                  </a:cubicBezTo>
                  <a:cubicBezTo>
                    <a:pt x="1524" y="7228"/>
                    <a:pt x="1917" y="5621"/>
                    <a:pt x="1917" y="5621"/>
                  </a:cubicBezTo>
                  <a:cubicBezTo>
                    <a:pt x="1917" y="5621"/>
                    <a:pt x="346" y="6275"/>
                    <a:pt x="0" y="5680"/>
                  </a:cubicBezTo>
                  <a:cubicBezTo>
                    <a:pt x="0" y="5680"/>
                    <a:pt x="679" y="3097"/>
                    <a:pt x="1358" y="2120"/>
                  </a:cubicBezTo>
                  <a:cubicBezTo>
                    <a:pt x="2036" y="1144"/>
                    <a:pt x="1965" y="1144"/>
                    <a:pt x="2036" y="799"/>
                  </a:cubicBezTo>
                  <a:cubicBezTo>
                    <a:pt x="2108" y="453"/>
                    <a:pt x="2822" y="37"/>
                    <a:pt x="5120" y="25"/>
                  </a:cubicBezTo>
                  <a:cubicBezTo>
                    <a:pt x="7418" y="1"/>
                    <a:pt x="8370" y="1096"/>
                    <a:pt x="8370" y="1096"/>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154546" y="2265459"/>
              <a:ext cx="341574" cy="891185"/>
            </a:xfrm>
            <a:custGeom>
              <a:avLst/>
              <a:gdLst/>
              <a:ahLst/>
              <a:cxnLst/>
              <a:rect l="l" t="t" r="r" b="b"/>
              <a:pathLst>
                <a:path w="5002" h="13050" extrusionOk="0">
                  <a:moveTo>
                    <a:pt x="4954" y="1"/>
                  </a:moveTo>
                  <a:cubicBezTo>
                    <a:pt x="3275" y="1048"/>
                    <a:pt x="1596" y="2382"/>
                    <a:pt x="1239" y="2953"/>
                  </a:cubicBezTo>
                  <a:cubicBezTo>
                    <a:pt x="870" y="3525"/>
                    <a:pt x="1" y="5799"/>
                    <a:pt x="1298" y="9430"/>
                  </a:cubicBezTo>
                  <a:cubicBezTo>
                    <a:pt x="1298" y="9430"/>
                    <a:pt x="1084" y="10038"/>
                    <a:pt x="656" y="10609"/>
                  </a:cubicBezTo>
                  <a:cubicBezTo>
                    <a:pt x="227" y="11181"/>
                    <a:pt x="1" y="11919"/>
                    <a:pt x="144" y="12478"/>
                  </a:cubicBezTo>
                  <a:cubicBezTo>
                    <a:pt x="298" y="13050"/>
                    <a:pt x="1763" y="12990"/>
                    <a:pt x="2180" y="12585"/>
                  </a:cubicBezTo>
                  <a:cubicBezTo>
                    <a:pt x="2596" y="12181"/>
                    <a:pt x="3049" y="10930"/>
                    <a:pt x="2775" y="10454"/>
                  </a:cubicBezTo>
                  <a:cubicBezTo>
                    <a:pt x="2489" y="9978"/>
                    <a:pt x="2037" y="9514"/>
                    <a:pt x="1965" y="9276"/>
                  </a:cubicBezTo>
                  <a:cubicBezTo>
                    <a:pt x="1882" y="9037"/>
                    <a:pt x="2418" y="5656"/>
                    <a:pt x="3715" y="4370"/>
                  </a:cubicBezTo>
                  <a:cubicBezTo>
                    <a:pt x="5001" y="3084"/>
                    <a:pt x="4954" y="1"/>
                    <a:pt x="4954"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18840" y="1936987"/>
              <a:ext cx="234226" cy="344796"/>
            </a:xfrm>
            <a:custGeom>
              <a:avLst/>
              <a:gdLst/>
              <a:ahLst/>
              <a:cxnLst/>
              <a:rect l="l" t="t" r="r" b="b"/>
              <a:pathLst>
                <a:path w="3430" h="5049" extrusionOk="0">
                  <a:moveTo>
                    <a:pt x="3429" y="2572"/>
                  </a:moveTo>
                  <a:cubicBezTo>
                    <a:pt x="2989" y="3132"/>
                    <a:pt x="2119" y="4358"/>
                    <a:pt x="1905" y="5049"/>
                  </a:cubicBezTo>
                  <a:cubicBezTo>
                    <a:pt x="1905" y="5049"/>
                    <a:pt x="12" y="4549"/>
                    <a:pt x="0" y="3953"/>
                  </a:cubicBezTo>
                  <a:cubicBezTo>
                    <a:pt x="0" y="3953"/>
                    <a:pt x="369" y="3156"/>
                    <a:pt x="822" y="1572"/>
                  </a:cubicBezTo>
                  <a:cubicBezTo>
                    <a:pt x="1274" y="0"/>
                    <a:pt x="2929" y="1060"/>
                    <a:pt x="3167" y="1560"/>
                  </a:cubicBezTo>
                  <a:cubicBezTo>
                    <a:pt x="3417" y="2048"/>
                    <a:pt x="3429" y="2572"/>
                    <a:pt x="3429" y="2572"/>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577320" y="1753220"/>
              <a:ext cx="335906" cy="322875"/>
            </a:xfrm>
            <a:custGeom>
              <a:avLst/>
              <a:gdLst/>
              <a:ahLst/>
              <a:cxnLst/>
              <a:rect l="l" t="t" r="r" b="b"/>
              <a:pathLst>
                <a:path w="4919" h="4728" extrusionOk="0">
                  <a:moveTo>
                    <a:pt x="4859" y="2037"/>
                  </a:moveTo>
                  <a:cubicBezTo>
                    <a:pt x="4918" y="1894"/>
                    <a:pt x="4883" y="1715"/>
                    <a:pt x="4763" y="1608"/>
                  </a:cubicBezTo>
                  <a:cubicBezTo>
                    <a:pt x="4656" y="1513"/>
                    <a:pt x="4466" y="1489"/>
                    <a:pt x="4335" y="1572"/>
                  </a:cubicBezTo>
                  <a:cubicBezTo>
                    <a:pt x="4561" y="1429"/>
                    <a:pt x="4597" y="1060"/>
                    <a:pt x="4418" y="882"/>
                  </a:cubicBezTo>
                  <a:cubicBezTo>
                    <a:pt x="4228" y="691"/>
                    <a:pt x="3859" y="727"/>
                    <a:pt x="3716" y="953"/>
                  </a:cubicBezTo>
                  <a:cubicBezTo>
                    <a:pt x="3668" y="1036"/>
                    <a:pt x="3632" y="1156"/>
                    <a:pt x="3537" y="1167"/>
                  </a:cubicBezTo>
                  <a:cubicBezTo>
                    <a:pt x="3406" y="1203"/>
                    <a:pt x="3335" y="953"/>
                    <a:pt x="3251" y="703"/>
                  </a:cubicBezTo>
                  <a:cubicBezTo>
                    <a:pt x="3108" y="263"/>
                    <a:pt x="1977" y="1"/>
                    <a:pt x="1370" y="763"/>
                  </a:cubicBezTo>
                  <a:cubicBezTo>
                    <a:pt x="1180" y="1001"/>
                    <a:pt x="1168" y="1275"/>
                    <a:pt x="1465" y="1441"/>
                  </a:cubicBezTo>
                  <a:cubicBezTo>
                    <a:pt x="1227" y="1429"/>
                    <a:pt x="989" y="1429"/>
                    <a:pt x="763" y="1513"/>
                  </a:cubicBezTo>
                  <a:cubicBezTo>
                    <a:pt x="537" y="1584"/>
                    <a:pt x="334" y="1739"/>
                    <a:pt x="263" y="1965"/>
                  </a:cubicBezTo>
                  <a:cubicBezTo>
                    <a:pt x="180" y="2191"/>
                    <a:pt x="263" y="2465"/>
                    <a:pt x="477" y="2572"/>
                  </a:cubicBezTo>
                  <a:cubicBezTo>
                    <a:pt x="572" y="2620"/>
                    <a:pt x="680" y="2632"/>
                    <a:pt x="787" y="2668"/>
                  </a:cubicBezTo>
                  <a:cubicBezTo>
                    <a:pt x="882" y="2703"/>
                    <a:pt x="989" y="2775"/>
                    <a:pt x="1001" y="2870"/>
                  </a:cubicBezTo>
                  <a:cubicBezTo>
                    <a:pt x="1013" y="3025"/>
                    <a:pt x="846" y="3132"/>
                    <a:pt x="692" y="3144"/>
                  </a:cubicBezTo>
                  <a:cubicBezTo>
                    <a:pt x="537" y="3168"/>
                    <a:pt x="382" y="3132"/>
                    <a:pt x="239" y="3203"/>
                  </a:cubicBezTo>
                  <a:cubicBezTo>
                    <a:pt x="72" y="3287"/>
                    <a:pt x="1" y="3525"/>
                    <a:pt x="60" y="3703"/>
                  </a:cubicBezTo>
                  <a:cubicBezTo>
                    <a:pt x="132" y="3894"/>
                    <a:pt x="322" y="4013"/>
                    <a:pt x="513" y="4049"/>
                  </a:cubicBezTo>
                  <a:cubicBezTo>
                    <a:pt x="703" y="4084"/>
                    <a:pt x="906" y="4037"/>
                    <a:pt x="1084" y="3954"/>
                  </a:cubicBezTo>
                  <a:cubicBezTo>
                    <a:pt x="1049" y="4227"/>
                    <a:pt x="1192" y="4537"/>
                    <a:pt x="1442" y="4632"/>
                  </a:cubicBezTo>
                  <a:cubicBezTo>
                    <a:pt x="1715" y="4727"/>
                    <a:pt x="2013" y="4585"/>
                    <a:pt x="2192" y="4358"/>
                  </a:cubicBezTo>
                  <a:cubicBezTo>
                    <a:pt x="2358" y="4132"/>
                    <a:pt x="2430" y="3846"/>
                    <a:pt x="2489" y="3573"/>
                  </a:cubicBezTo>
                  <a:cubicBezTo>
                    <a:pt x="2620" y="3763"/>
                    <a:pt x="2847" y="3894"/>
                    <a:pt x="3073" y="3906"/>
                  </a:cubicBezTo>
                  <a:cubicBezTo>
                    <a:pt x="3418" y="3942"/>
                    <a:pt x="3751" y="3739"/>
                    <a:pt x="3966" y="3477"/>
                  </a:cubicBezTo>
                  <a:cubicBezTo>
                    <a:pt x="4168" y="3227"/>
                    <a:pt x="4275" y="2930"/>
                    <a:pt x="4406" y="2632"/>
                  </a:cubicBezTo>
                  <a:cubicBezTo>
                    <a:pt x="4513" y="2394"/>
                    <a:pt x="4752" y="2263"/>
                    <a:pt x="4859" y="2037"/>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1709868" y="1890619"/>
              <a:ext cx="219613" cy="258614"/>
            </a:xfrm>
            <a:custGeom>
              <a:avLst/>
              <a:gdLst/>
              <a:ahLst/>
              <a:cxnLst/>
              <a:rect l="l" t="t" r="r" b="b"/>
              <a:pathLst>
                <a:path w="3216" h="3787" extrusionOk="0">
                  <a:moveTo>
                    <a:pt x="1310" y="1715"/>
                  </a:moveTo>
                  <a:cubicBezTo>
                    <a:pt x="1048" y="1715"/>
                    <a:pt x="1001" y="858"/>
                    <a:pt x="501" y="1001"/>
                  </a:cubicBezTo>
                  <a:cubicBezTo>
                    <a:pt x="1" y="1144"/>
                    <a:pt x="513" y="2299"/>
                    <a:pt x="798" y="2144"/>
                  </a:cubicBezTo>
                  <a:cubicBezTo>
                    <a:pt x="1084" y="2001"/>
                    <a:pt x="1084" y="2049"/>
                    <a:pt x="1132" y="2156"/>
                  </a:cubicBezTo>
                  <a:cubicBezTo>
                    <a:pt x="1179" y="2263"/>
                    <a:pt x="1227" y="3144"/>
                    <a:pt x="1810" y="3466"/>
                  </a:cubicBezTo>
                  <a:cubicBezTo>
                    <a:pt x="2394" y="3787"/>
                    <a:pt x="2811" y="3489"/>
                    <a:pt x="2858" y="2346"/>
                  </a:cubicBezTo>
                  <a:cubicBezTo>
                    <a:pt x="2858" y="2346"/>
                    <a:pt x="3215" y="2203"/>
                    <a:pt x="3203" y="2037"/>
                  </a:cubicBezTo>
                  <a:cubicBezTo>
                    <a:pt x="3192" y="1858"/>
                    <a:pt x="2727" y="1739"/>
                    <a:pt x="2775" y="1501"/>
                  </a:cubicBezTo>
                  <a:cubicBezTo>
                    <a:pt x="2822" y="1251"/>
                    <a:pt x="2882" y="727"/>
                    <a:pt x="2584" y="358"/>
                  </a:cubicBezTo>
                  <a:cubicBezTo>
                    <a:pt x="2299" y="1"/>
                    <a:pt x="1822" y="382"/>
                    <a:pt x="1894" y="644"/>
                  </a:cubicBezTo>
                  <a:cubicBezTo>
                    <a:pt x="1953" y="906"/>
                    <a:pt x="1787" y="1120"/>
                    <a:pt x="1608" y="1025"/>
                  </a:cubicBezTo>
                  <a:cubicBezTo>
                    <a:pt x="1441" y="918"/>
                    <a:pt x="1810" y="1715"/>
                    <a:pt x="1310" y="171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1243184" y="2190682"/>
              <a:ext cx="635074" cy="1101791"/>
            </a:xfrm>
            <a:custGeom>
              <a:avLst/>
              <a:gdLst/>
              <a:ahLst/>
              <a:cxnLst/>
              <a:rect l="l" t="t" r="r" b="b"/>
              <a:pathLst>
                <a:path w="9300" h="16134" extrusionOk="0">
                  <a:moveTo>
                    <a:pt x="7406" y="1322"/>
                  </a:moveTo>
                  <a:cubicBezTo>
                    <a:pt x="6597" y="893"/>
                    <a:pt x="6775" y="203"/>
                    <a:pt x="5704" y="107"/>
                  </a:cubicBezTo>
                  <a:cubicBezTo>
                    <a:pt x="4644" y="0"/>
                    <a:pt x="3858" y="119"/>
                    <a:pt x="3834" y="274"/>
                  </a:cubicBezTo>
                  <a:cubicBezTo>
                    <a:pt x="3822" y="417"/>
                    <a:pt x="3858" y="905"/>
                    <a:pt x="3656" y="1096"/>
                  </a:cubicBezTo>
                  <a:cubicBezTo>
                    <a:pt x="3453" y="1286"/>
                    <a:pt x="2894" y="1834"/>
                    <a:pt x="2572" y="2846"/>
                  </a:cubicBezTo>
                  <a:cubicBezTo>
                    <a:pt x="2251" y="3858"/>
                    <a:pt x="1965" y="5382"/>
                    <a:pt x="1965" y="7906"/>
                  </a:cubicBezTo>
                  <a:cubicBezTo>
                    <a:pt x="1965" y="10430"/>
                    <a:pt x="1501" y="11775"/>
                    <a:pt x="1215" y="11966"/>
                  </a:cubicBezTo>
                  <a:cubicBezTo>
                    <a:pt x="929" y="12156"/>
                    <a:pt x="0" y="12907"/>
                    <a:pt x="36" y="14931"/>
                  </a:cubicBezTo>
                  <a:cubicBezTo>
                    <a:pt x="36" y="14931"/>
                    <a:pt x="262" y="14585"/>
                    <a:pt x="2465" y="15264"/>
                  </a:cubicBezTo>
                  <a:cubicBezTo>
                    <a:pt x="4668" y="15943"/>
                    <a:pt x="5370" y="16133"/>
                    <a:pt x="6370" y="15228"/>
                  </a:cubicBezTo>
                  <a:cubicBezTo>
                    <a:pt x="7382" y="14335"/>
                    <a:pt x="7668" y="14061"/>
                    <a:pt x="7978" y="13930"/>
                  </a:cubicBezTo>
                  <a:cubicBezTo>
                    <a:pt x="7978" y="13930"/>
                    <a:pt x="7680" y="13192"/>
                    <a:pt x="7561" y="13252"/>
                  </a:cubicBezTo>
                  <a:cubicBezTo>
                    <a:pt x="7430" y="13311"/>
                    <a:pt x="7120" y="12764"/>
                    <a:pt x="7216" y="12014"/>
                  </a:cubicBezTo>
                  <a:cubicBezTo>
                    <a:pt x="7311" y="11263"/>
                    <a:pt x="8835" y="7692"/>
                    <a:pt x="9097" y="5144"/>
                  </a:cubicBezTo>
                  <a:cubicBezTo>
                    <a:pt x="9299" y="3096"/>
                    <a:pt x="7406" y="1322"/>
                    <a:pt x="7406" y="1322"/>
                  </a:cubicBezTo>
                  <a:close/>
                </a:path>
              </a:pathLst>
            </a:custGeom>
            <a:solidFill>
              <a:srgbClr val="CA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1461913" y="2241899"/>
              <a:ext cx="823684" cy="617205"/>
            </a:xfrm>
            <a:custGeom>
              <a:avLst/>
              <a:gdLst/>
              <a:ahLst/>
              <a:cxnLst/>
              <a:rect l="l" t="t" r="r" b="b"/>
              <a:pathLst>
                <a:path w="12062" h="9038" extrusionOk="0">
                  <a:moveTo>
                    <a:pt x="4846" y="5953"/>
                  </a:moveTo>
                  <a:cubicBezTo>
                    <a:pt x="4489" y="5049"/>
                    <a:pt x="4989" y="3965"/>
                    <a:pt x="5203" y="2739"/>
                  </a:cubicBezTo>
                  <a:cubicBezTo>
                    <a:pt x="5418" y="1500"/>
                    <a:pt x="4477" y="0"/>
                    <a:pt x="3060" y="596"/>
                  </a:cubicBezTo>
                  <a:cubicBezTo>
                    <a:pt x="1643" y="1191"/>
                    <a:pt x="0" y="4715"/>
                    <a:pt x="1822" y="7835"/>
                  </a:cubicBezTo>
                  <a:cubicBezTo>
                    <a:pt x="1822" y="7835"/>
                    <a:pt x="2703" y="9037"/>
                    <a:pt x="4846" y="8597"/>
                  </a:cubicBezTo>
                  <a:cubicBezTo>
                    <a:pt x="6977" y="8168"/>
                    <a:pt x="7680" y="7525"/>
                    <a:pt x="8311" y="7382"/>
                  </a:cubicBezTo>
                  <a:cubicBezTo>
                    <a:pt x="8311" y="7382"/>
                    <a:pt x="8966" y="7894"/>
                    <a:pt x="9192" y="8085"/>
                  </a:cubicBezTo>
                  <a:cubicBezTo>
                    <a:pt x="9418" y="8275"/>
                    <a:pt x="10847" y="8037"/>
                    <a:pt x="11145" y="7870"/>
                  </a:cubicBezTo>
                  <a:cubicBezTo>
                    <a:pt x="11442" y="7704"/>
                    <a:pt x="12061" y="6811"/>
                    <a:pt x="11549" y="6418"/>
                  </a:cubicBezTo>
                  <a:cubicBezTo>
                    <a:pt x="11359" y="6263"/>
                    <a:pt x="10966" y="6453"/>
                    <a:pt x="10252" y="6406"/>
                  </a:cubicBezTo>
                  <a:cubicBezTo>
                    <a:pt x="10037" y="6394"/>
                    <a:pt x="9549" y="6108"/>
                    <a:pt x="9549" y="6108"/>
                  </a:cubicBezTo>
                  <a:cubicBezTo>
                    <a:pt x="9549" y="6108"/>
                    <a:pt x="10144" y="5787"/>
                    <a:pt x="10061" y="5525"/>
                  </a:cubicBezTo>
                  <a:cubicBezTo>
                    <a:pt x="9990" y="5275"/>
                    <a:pt x="9799" y="5370"/>
                    <a:pt x="9716" y="5501"/>
                  </a:cubicBezTo>
                  <a:cubicBezTo>
                    <a:pt x="9644" y="5644"/>
                    <a:pt x="8978" y="5894"/>
                    <a:pt x="8859" y="5989"/>
                  </a:cubicBezTo>
                  <a:cubicBezTo>
                    <a:pt x="8739" y="6084"/>
                    <a:pt x="8251" y="6834"/>
                    <a:pt x="8251" y="6834"/>
                  </a:cubicBezTo>
                  <a:cubicBezTo>
                    <a:pt x="8251" y="6834"/>
                    <a:pt x="7346" y="6882"/>
                    <a:pt x="6537" y="6799"/>
                  </a:cubicBezTo>
                  <a:cubicBezTo>
                    <a:pt x="5453" y="6692"/>
                    <a:pt x="4846" y="5953"/>
                    <a:pt x="4846" y="5953"/>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1755417" y="4195659"/>
              <a:ext cx="468384" cy="220440"/>
            </a:xfrm>
            <a:custGeom>
              <a:avLst/>
              <a:gdLst/>
              <a:ahLst/>
              <a:cxnLst/>
              <a:rect l="l" t="t" r="r" b="b"/>
              <a:pathLst>
                <a:path w="6859" h="3228" extrusionOk="0">
                  <a:moveTo>
                    <a:pt x="953" y="430"/>
                  </a:moveTo>
                  <a:cubicBezTo>
                    <a:pt x="786" y="49"/>
                    <a:pt x="465" y="394"/>
                    <a:pt x="512" y="513"/>
                  </a:cubicBezTo>
                  <a:cubicBezTo>
                    <a:pt x="548" y="620"/>
                    <a:pt x="250" y="1799"/>
                    <a:pt x="131" y="2251"/>
                  </a:cubicBezTo>
                  <a:cubicBezTo>
                    <a:pt x="0" y="2716"/>
                    <a:pt x="489" y="3013"/>
                    <a:pt x="1465" y="3120"/>
                  </a:cubicBezTo>
                  <a:cubicBezTo>
                    <a:pt x="2441" y="3228"/>
                    <a:pt x="3382" y="3144"/>
                    <a:pt x="4632" y="3144"/>
                  </a:cubicBezTo>
                  <a:cubicBezTo>
                    <a:pt x="5894" y="3144"/>
                    <a:pt x="6811" y="2727"/>
                    <a:pt x="6835" y="2489"/>
                  </a:cubicBezTo>
                  <a:cubicBezTo>
                    <a:pt x="6858" y="2239"/>
                    <a:pt x="6525" y="1954"/>
                    <a:pt x="6382" y="1965"/>
                  </a:cubicBezTo>
                  <a:cubicBezTo>
                    <a:pt x="6239" y="1977"/>
                    <a:pt x="4977" y="1763"/>
                    <a:pt x="4799" y="1680"/>
                  </a:cubicBezTo>
                  <a:cubicBezTo>
                    <a:pt x="4632" y="1608"/>
                    <a:pt x="3703" y="60"/>
                    <a:pt x="3191" y="37"/>
                  </a:cubicBezTo>
                  <a:cubicBezTo>
                    <a:pt x="2679" y="1"/>
                    <a:pt x="2525" y="763"/>
                    <a:pt x="2096" y="858"/>
                  </a:cubicBezTo>
                  <a:cubicBezTo>
                    <a:pt x="1286" y="1049"/>
                    <a:pt x="953" y="430"/>
                    <a:pt x="953" y="43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40"/>
          <p:cNvSpPr/>
          <p:nvPr/>
        </p:nvSpPr>
        <p:spPr>
          <a:xfrm rot="3565995">
            <a:off x="4334580" y="3515158"/>
            <a:ext cx="474847" cy="640642"/>
          </a:xfrm>
          <a:custGeom>
            <a:avLst/>
            <a:gdLst/>
            <a:ahLst/>
            <a:cxnLst/>
            <a:rect l="l" t="t" r="r" b="b"/>
            <a:pathLst>
              <a:path w="4740" h="6395" extrusionOk="0">
                <a:moveTo>
                  <a:pt x="2608" y="1989"/>
                </a:moveTo>
                <a:cubicBezTo>
                  <a:pt x="2394" y="2406"/>
                  <a:pt x="1906" y="2561"/>
                  <a:pt x="1489" y="2775"/>
                </a:cubicBezTo>
                <a:cubicBezTo>
                  <a:pt x="596" y="3275"/>
                  <a:pt x="1" y="4418"/>
                  <a:pt x="429" y="5335"/>
                </a:cubicBezTo>
                <a:cubicBezTo>
                  <a:pt x="727" y="5990"/>
                  <a:pt x="1489" y="6394"/>
                  <a:pt x="2215" y="6323"/>
                </a:cubicBezTo>
                <a:cubicBezTo>
                  <a:pt x="2942" y="6251"/>
                  <a:pt x="3584" y="5739"/>
                  <a:pt x="3894" y="5085"/>
                </a:cubicBezTo>
                <a:cubicBezTo>
                  <a:pt x="4204" y="4430"/>
                  <a:pt x="4204" y="3656"/>
                  <a:pt x="3954" y="2977"/>
                </a:cubicBezTo>
                <a:cubicBezTo>
                  <a:pt x="3787" y="2513"/>
                  <a:pt x="3525" y="1965"/>
                  <a:pt x="3846" y="1584"/>
                </a:cubicBezTo>
                <a:cubicBezTo>
                  <a:pt x="3954" y="1465"/>
                  <a:pt x="4120" y="1394"/>
                  <a:pt x="4239" y="1275"/>
                </a:cubicBezTo>
                <a:cubicBezTo>
                  <a:pt x="4739" y="727"/>
                  <a:pt x="3989" y="1"/>
                  <a:pt x="3406" y="191"/>
                </a:cubicBezTo>
                <a:cubicBezTo>
                  <a:pt x="2572" y="441"/>
                  <a:pt x="2906" y="1441"/>
                  <a:pt x="2608" y="19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 xmlns:a16="http://schemas.microsoft.com/office/drawing/2014/main" id="{E6DA2DEE-2FDE-4DB9-9B05-AC6CF9C1A6DD}"/>
              </a:ext>
            </a:extLst>
          </p:cNvPr>
          <p:cNvSpPr>
            <a:spLocks noGrp="1"/>
          </p:cNvSpPr>
          <p:nvPr>
            <p:ph type="subTitle" idx="1"/>
          </p:nvPr>
        </p:nvSpPr>
        <p:spPr>
          <a:xfrm>
            <a:off x="3070666" y="169372"/>
            <a:ext cx="5287828" cy="677058"/>
          </a:xfrm>
        </p:spPr>
        <p:txBody>
          <a:bodyPr/>
          <a:lstStyle/>
          <a:p>
            <a:r>
              <a:rPr lang="fr-FR" sz="2400" b="1" dirty="0">
                <a:effectLst/>
                <a:latin typeface="Arial" panose="020B0604020202020204" pitchFamily="34" charset="0"/>
                <a:ea typeface="Calibri" panose="020F0502020204030204" pitchFamily="34" charset="0"/>
                <a:cs typeface="Times New Roman" panose="02020603050405020304" pitchFamily="18" charset="0"/>
              </a:rPr>
              <a:t>B. HOẠT ĐỘNG HÌNH THÀNH KIẾN THỨC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43" name="Picture 42">
            <a:extLst>
              <a:ext uri="{FF2B5EF4-FFF2-40B4-BE49-F238E27FC236}">
                <a16:creationId xmlns="" xmlns:a16="http://schemas.microsoft.com/office/drawing/2014/main" id="{91690BD2-3C52-4646-BE1F-526D44220D3A}"/>
              </a:ext>
            </a:extLst>
          </p:cNvPr>
          <p:cNvPicPr/>
          <p:nvPr/>
        </p:nvPicPr>
        <p:blipFill>
          <a:blip r:embed="rId3"/>
          <a:stretch>
            <a:fillRect/>
          </a:stretch>
        </p:blipFill>
        <p:spPr>
          <a:xfrm>
            <a:off x="22390" y="846431"/>
            <a:ext cx="2501633" cy="4023282"/>
          </a:xfrm>
          <a:prstGeom prst="rect">
            <a:avLst/>
          </a:prstGeom>
        </p:spPr>
      </p:pic>
      <p:sp>
        <p:nvSpPr>
          <p:cNvPr id="45" name="TextBox 44">
            <a:extLst>
              <a:ext uri="{FF2B5EF4-FFF2-40B4-BE49-F238E27FC236}">
                <a16:creationId xmlns="" xmlns:a16="http://schemas.microsoft.com/office/drawing/2014/main" id="{B651A34D-2D9F-4EC7-8FD8-AFC52ABF454F}"/>
              </a:ext>
            </a:extLst>
          </p:cNvPr>
          <p:cNvSpPr txBox="1"/>
          <p:nvPr/>
        </p:nvSpPr>
        <p:spPr>
          <a:xfrm>
            <a:off x="2799511" y="1783635"/>
            <a:ext cx="4688958" cy="1191545"/>
          </a:xfrm>
          <a:prstGeom prst="rect">
            <a:avLst/>
          </a:prstGeom>
          <a:noFill/>
        </p:spPr>
        <p:txBody>
          <a:bodyPr wrap="square">
            <a:spAutoFit/>
          </a:bodyPr>
          <a:lstStyle/>
          <a:p>
            <a:pPr marL="0" marR="0">
              <a:lnSpc>
                <a:spcPct val="115000"/>
              </a:lnSpc>
              <a:spcBef>
                <a:spcPts val="0"/>
              </a:spcBef>
              <a:spcAft>
                <a:spcPts val="1000"/>
              </a:spcAft>
            </a:pPr>
            <a:r>
              <a:rPr lang="nl-NL" sz="1400" b="1" dirty="0">
                <a:effectLst/>
                <a:latin typeface="Arial" panose="020B0604020202020204" pitchFamily="34" charset="0"/>
                <a:ea typeface="Calibri" panose="020F0502020204030204" pitchFamily="34" charset="0"/>
                <a:cs typeface="Times New Roman" panose="02020603050405020304" pitchFamily="18" charset="0"/>
              </a:rPr>
              <a:t>1. Động tác đá lăng trước</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nl-NL" sz="1400" dirty="0">
                <a:effectLst/>
                <a:latin typeface="Arial" panose="020B0604020202020204" pitchFamily="34" charset="0"/>
                <a:ea typeface="Calibri" panose="020F0502020204030204" pitchFamily="34" charset="0"/>
                <a:cs typeface="Times New Roman" panose="02020603050405020304" pitchFamily="18" charset="0"/>
              </a:rPr>
              <a:t>- Chân đá lăng ra trước, chú ý thẳng chân, thân trên hơi ngả ra trước. Hai tay hơi co, đánh phối hợp tự nhiên với chân.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circle(in)">
                                      <p:cBhvr>
                                        <p:cTn id="19" dur="2000"/>
                                        <p:tgtEl>
                                          <p:spTgt spid="45">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circle(in)">
                                      <p:cBhvr>
                                        <p:cTn id="22" dur="20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pSp>
        <p:nvGrpSpPr>
          <p:cNvPr id="498" name="Google Shape;498;p41"/>
          <p:cNvGrpSpPr/>
          <p:nvPr/>
        </p:nvGrpSpPr>
        <p:grpSpPr>
          <a:xfrm>
            <a:off x="7887914" y="430733"/>
            <a:ext cx="789145" cy="768741"/>
            <a:chOff x="13094914" y="-3567967"/>
            <a:chExt cx="789145" cy="768741"/>
          </a:xfrm>
        </p:grpSpPr>
        <p:sp>
          <p:nvSpPr>
            <p:cNvPr id="499" name="Google Shape;499;p41"/>
            <p:cNvSpPr/>
            <p:nvPr/>
          </p:nvSpPr>
          <p:spPr>
            <a:xfrm rot="-1776322">
              <a:off x="13212180" y="-3485952"/>
              <a:ext cx="491831" cy="604711"/>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rot="-1776322">
              <a:off x="13715946" y="-3136550"/>
              <a:ext cx="139239" cy="153687"/>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41"/>
          <p:cNvSpPr/>
          <p:nvPr/>
        </p:nvSpPr>
        <p:spPr>
          <a:xfrm rot="-2700000">
            <a:off x="3830104" y="3974799"/>
            <a:ext cx="701745" cy="862802"/>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41"/>
          <p:cNvGrpSpPr/>
          <p:nvPr/>
        </p:nvGrpSpPr>
        <p:grpSpPr>
          <a:xfrm>
            <a:off x="7580637" y="2019949"/>
            <a:ext cx="1302299" cy="3666200"/>
            <a:chOff x="5323201" y="839225"/>
            <a:chExt cx="1302299" cy="3666200"/>
          </a:xfrm>
        </p:grpSpPr>
        <p:sp>
          <p:nvSpPr>
            <p:cNvPr id="503" name="Google Shape;503;p41"/>
            <p:cNvSpPr/>
            <p:nvPr/>
          </p:nvSpPr>
          <p:spPr>
            <a:xfrm>
              <a:off x="6160470" y="1014260"/>
              <a:ext cx="465029" cy="892981"/>
            </a:xfrm>
            <a:custGeom>
              <a:avLst/>
              <a:gdLst/>
              <a:ahLst/>
              <a:cxnLst/>
              <a:rect l="l" t="t" r="r" b="b"/>
              <a:pathLst>
                <a:path w="4490" h="8622" extrusionOk="0">
                  <a:moveTo>
                    <a:pt x="2120" y="1"/>
                  </a:moveTo>
                  <a:cubicBezTo>
                    <a:pt x="2263" y="418"/>
                    <a:pt x="2608" y="692"/>
                    <a:pt x="3144" y="1323"/>
                  </a:cubicBezTo>
                  <a:cubicBezTo>
                    <a:pt x="3680" y="1942"/>
                    <a:pt x="4489" y="3799"/>
                    <a:pt x="4489" y="4442"/>
                  </a:cubicBezTo>
                  <a:cubicBezTo>
                    <a:pt x="4489" y="5073"/>
                    <a:pt x="1727" y="6847"/>
                    <a:pt x="1406" y="7347"/>
                  </a:cubicBezTo>
                  <a:cubicBezTo>
                    <a:pt x="1072" y="7847"/>
                    <a:pt x="894" y="8621"/>
                    <a:pt x="894" y="8621"/>
                  </a:cubicBezTo>
                  <a:lnTo>
                    <a:pt x="1" y="6145"/>
                  </a:lnTo>
                  <a:cubicBezTo>
                    <a:pt x="215" y="6121"/>
                    <a:pt x="394" y="6145"/>
                    <a:pt x="453" y="6109"/>
                  </a:cubicBezTo>
                  <a:cubicBezTo>
                    <a:pt x="525" y="6085"/>
                    <a:pt x="1215" y="5847"/>
                    <a:pt x="2180" y="5156"/>
                  </a:cubicBezTo>
                  <a:cubicBezTo>
                    <a:pt x="3156" y="4478"/>
                    <a:pt x="3477" y="4228"/>
                    <a:pt x="3358" y="4073"/>
                  </a:cubicBezTo>
                  <a:cubicBezTo>
                    <a:pt x="2894" y="3466"/>
                    <a:pt x="2858" y="1715"/>
                    <a:pt x="1751" y="62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6167927" y="867604"/>
              <a:ext cx="212111" cy="218326"/>
            </a:xfrm>
            <a:custGeom>
              <a:avLst/>
              <a:gdLst/>
              <a:ahLst/>
              <a:cxnLst/>
              <a:rect l="l" t="t" r="r" b="b"/>
              <a:pathLst>
                <a:path w="2048" h="2108" extrusionOk="0">
                  <a:moveTo>
                    <a:pt x="2048" y="1417"/>
                  </a:moveTo>
                  <a:cubicBezTo>
                    <a:pt x="1917" y="1000"/>
                    <a:pt x="1465" y="715"/>
                    <a:pt x="1298" y="607"/>
                  </a:cubicBezTo>
                  <a:cubicBezTo>
                    <a:pt x="1131" y="500"/>
                    <a:pt x="1024" y="322"/>
                    <a:pt x="845" y="167"/>
                  </a:cubicBezTo>
                  <a:cubicBezTo>
                    <a:pt x="679" y="0"/>
                    <a:pt x="274" y="36"/>
                    <a:pt x="131" y="167"/>
                  </a:cubicBezTo>
                  <a:cubicBezTo>
                    <a:pt x="0" y="286"/>
                    <a:pt x="250" y="488"/>
                    <a:pt x="250" y="488"/>
                  </a:cubicBezTo>
                  <a:cubicBezTo>
                    <a:pt x="250" y="488"/>
                    <a:pt x="95" y="488"/>
                    <a:pt x="83" y="584"/>
                  </a:cubicBezTo>
                  <a:cubicBezTo>
                    <a:pt x="60" y="679"/>
                    <a:pt x="226" y="762"/>
                    <a:pt x="453" y="976"/>
                  </a:cubicBezTo>
                  <a:cubicBezTo>
                    <a:pt x="679" y="1191"/>
                    <a:pt x="691" y="1429"/>
                    <a:pt x="929" y="1774"/>
                  </a:cubicBezTo>
                  <a:cubicBezTo>
                    <a:pt x="1167" y="2108"/>
                    <a:pt x="1679" y="2036"/>
                    <a:pt x="1679" y="203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a:off x="5323201" y="1125288"/>
              <a:ext cx="624009" cy="774496"/>
            </a:xfrm>
            <a:custGeom>
              <a:avLst/>
              <a:gdLst/>
              <a:ahLst/>
              <a:cxnLst/>
              <a:rect l="l" t="t" r="r" b="b"/>
              <a:pathLst>
                <a:path w="6025" h="7478" extrusionOk="0">
                  <a:moveTo>
                    <a:pt x="3298" y="1"/>
                  </a:moveTo>
                  <a:cubicBezTo>
                    <a:pt x="2810" y="620"/>
                    <a:pt x="0" y="3203"/>
                    <a:pt x="167" y="4692"/>
                  </a:cubicBezTo>
                  <a:cubicBezTo>
                    <a:pt x="322" y="6180"/>
                    <a:pt x="3275" y="7478"/>
                    <a:pt x="4656" y="7478"/>
                  </a:cubicBezTo>
                  <a:cubicBezTo>
                    <a:pt x="6025" y="7478"/>
                    <a:pt x="4739" y="5977"/>
                    <a:pt x="4739" y="5977"/>
                  </a:cubicBezTo>
                  <a:cubicBezTo>
                    <a:pt x="2227" y="6073"/>
                    <a:pt x="1560" y="4704"/>
                    <a:pt x="1489" y="4549"/>
                  </a:cubicBezTo>
                  <a:cubicBezTo>
                    <a:pt x="1489" y="4549"/>
                    <a:pt x="1489" y="4537"/>
                    <a:pt x="1489" y="4525"/>
                  </a:cubicBezTo>
                  <a:cubicBezTo>
                    <a:pt x="1846" y="4072"/>
                    <a:pt x="2120" y="1870"/>
                    <a:pt x="3739" y="167"/>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5604293" y="839225"/>
              <a:ext cx="172755" cy="303460"/>
            </a:xfrm>
            <a:custGeom>
              <a:avLst/>
              <a:gdLst/>
              <a:ahLst/>
              <a:cxnLst/>
              <a:rect l="l" t="t" r="r" b="b"/>
              <a:pathLst>
                <a:path w="1668" h="2930" extrusionOk="0">
                  <a:moveTo>
                    <a:pt x="537" y="2632"/>
                  </a:moveTo>
                  <a:cubicBezTo>
                    <a:pt x="572" y="2215"/>
                    <a:pt x="227" y="1572"/>
                    <a:pt x="120" y="1334"/>
                  </a:cubicBezTo>
                  <a:cubicBezTo>
                    <a:pt x="1" y="1084"/>
                    <a:pt x="251" y="667"/>
                    <a:pt x="156" y="334"/>
                  </a:cubicBezTo>
                  <a:cubicBezTo>
                    <a:pt x="49" y="0"/>
                    <a:pt x="394" y="12"/>
                    <a:pt x="549" y="179"/>
                  </a:cubicBezTo>
                  <a:cubicBezTo>
                    <a:pt x="703" y="357"/>
                    <a:pt x="930" y="905"/>
                    <a:pt x="965" y="1036"/>
                  </a:cubicBezTo>
                  <a:cubicBezTo>
                    <a:pt x="989" y="1155"/>
                    <a:pt x="953" y="1584"/>
                    <a:pt x="965" y="1631"/>
                  </a:cubicBezTo>
                  <a:cubicBezTo>
                    <a:pt x="965" y="1679"/>
                    <a:pt x="1073" y="1774"/>
                    <a:pt x="1108" y="1727"/>
                  </a:cubicBezTo>
                  <a:cubicBezTo>
                    <a:pt x="1144" y="1679"/>
                    <a:pt x="1430" y="1274"/>
                    <a:pt x="1549" y="1393"/>
                  </a:cubicBezTo>
                  <a:cubicBezTo>
                    <a:pt x="1668" y="1524"/>
                    <a:pt x="1311" y="1929"/>
                    <a:pt x="1311" y="2024"/>
                  </a:cubicBezTo>
                  <a:cubicBezTo>
                    <a:pt x="1311" y="2108"/>
                    <a:pt x="1549" y="2596"/>
                    <a:pt x="1037" y="2929"/>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a:off x="5643753" y="1110478"/>
              <a:ext cx="74156" cy="59346"/>
            </a:xfrm>
            <a:custGeom>
              <a:avLst/>
              <a:gdLst/>
              <a:ahLst/>
              <a:cxnLst/>
              <a:rect l="l" t="t" r="r" b="b"/>
              <a:pathLst>
                <a:path w="716" h="573" extrusionOk="0">
                  <a:moveTo>
                    <a:pt x="156" y="13"/>
                  </a:moveTo>
                  <a:cubicBezTo>
                    <a:pt x="144" y="1"/>
                    <a:pt x="1" y="155"/>
                    <a:pt x="72" y="227"/>
                  </a:cubicBezTo>
                  <a:cubicBezTo>
                    <a:pt x="144" y="310"/>
                    <a:pt x="441" y="358"/>
                    <a:pt x="513" y="525"/>
                  </a:cubicBezTo>
                  <a:cubicBezTo>
                    <a:pt x="525" y="572"/>
                    <a:pt x="596" y="453"/>
                    <a:pt x="692" y="382"/>
                  </a:cubicBezTo>
                  <a:cubicBezTo>
                    <a:pt x="715" y="358"/>
                    <a:pt x="465" y="36"/>
                    <a:pt x="156" y="13"/>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a:off x="6065495" y="2570518"/>
              <a:ext cx="300974" cy="410759"/>
            </a:xfrm>
            <a:custGeom>
              <a:avLst/>
              <a:gdLst/>
              <a:ahLst/>
              <a:cxnLst/>
              <a:rect l="l" t="t" r="r" b="b"/>
              <a:pathLst>
                <a:path w="2906" h="3966" extrusionOk="0">
                  <a:moveTo>
                    <a:pt x="2906" y="3644"/>
                  </a:moveTo>
                  <a:cubicBezTo>
                    <a:pt x="2906" y="2322"/>
                    <a:pt x="2835" y="1334"/>
                    <a:pt x="2489" y="1"/>
                  </a:cubicBezTo>
                  <a:lnTo>
                    <a:pt x="108" y="834"/>
                  </a:lnTo>
                  <a:cubicBezTo>
                    <a:pt x="13" y="1632"/>
                    <a:pt x="1" y="2382"/>
                    <a:pt x="49" y="3072"/>
                  </a:cubicBezTo>
                  <a:cubicBezTo>
                    <a:pt x="977" y="3799"/>
                    <a:pt x="2454" y="3965"/>
                    <a:pt x="2906" y="3644"/>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1"/>
            <p:cNvSpPr/>
            <p:nvPr/>
          </p:nvSpPr>
          <p:spPr>
            <a:xfrm>
              <a:off x="6024792" y="2503922"/>
              <a:ext cx="367674" cy="363945"/>
            </a:xfrm>
            <a:custGeom>
              <a:avLst/>
              <a:gdLst/>
              <a:ahLst/>
              <a:cxnLst/>
              <a:rect l="l" t="t" r="r" b="b"/>
              <a:pathLst>
                <a:path w="3550" h="3514" extrusionOk="0">
                  <a:moveTo>
                    <a:pt x="180" y="2906"/>
                  </a:moveTo>
                  <a:cubicBezTo>
                    <a:pt x="846" y="2977"/>
                    <a:pt x="953" y="3215"/>
                    <a:pt x="1966" y="3370"/>
                  </a:cubicBezTo>
                  <a:cubicBezTo>
                    <a:pt x="2906" y="3513"/>
                    <a:pt x="3537" y="3382"/>
                    <a:pt x="3537" y="2882"/>
                  </a:cubicBezTo>
                  <a:cubicBezTo>
                    <a:pt x="3549" y="2096"/>
                    <a:pt x="3073" y="1287"/>
                    <a:pt x="2882" y="644"/>
                  </a:cubicBezTo>
                  <a:cubicBezTo>
                    <a:pt x="2692" y="1"/>
                    <a:pt x="1" y="358"/>
                    <a:pt x="1" y="358"/>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a:off x="6154359" y="3460814"/>
              <a:ext cx="204758" cy="497136"/>
            </a:xfrm>
            <a:custGeom>
              <a:avLst/>
              <a:gdLst/>
              <a:ahLst/>
              <a:cxnLst/>
              <a:rect l="l" t="t" r="r" b="b"/>
              <a:pathLst>
                <a:path w="1977" h="4800" extrusionOk="0">
                  <a:moveTo>
                    <a:pt x="322" y="418"/>
                  </a:moveTo>
                  <a:cubicBezTo>
                    <a:pt x="24" y="632"/>
                    <a:pt x="0" y="1144"/>
                    <a:pt x="322" y="1668"/>
                  </a:cubicBezTo>
                  <a:cubicBezTo>
                    <a:pt x="643" y="2192"/>
                    <a:pt x="619" y="2239"/>
                    <a:pt x="417" y="2668"/>
                  </a:cubicBezTo>
                  <a:cubicBezTo>
                    <a:pt x="214" y="3108"/>
                    <a:pt x="143" y="4025"/>
                    <a:pt x="572" y="4406"/>
                  </a:cubicBezTo>
                  <a:cubicBezTo>
                    <a:pt x="988" y="4799"/>
                    <a:pt x="1596" y="4347"/>
                    <a:pt x="1786" y="3728"/>
                  </a:cubicBezTo>
                  <a:cubicBezTo>
                    <a:pt x="1977" y="3108"/>
                    <a:pt x="1905" y="1192"/>
                    <a:pt x="1381" y="596"/>
                  </a:cubicBezTo>
                  <a:cubicBezTo>
                    <a:pt x="845" y="1"/>
                    <a:pt x="322" y="418"/>
                    <a:pt x="322" y="418"/>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a:off x="6070467" y="2888688"/>
              <a:ext cx="299732" cy="712872"/>
            </a:xfrm>
            <a:custGeom>
              <a:avLst/>
              <a:gdLst/>
              <a:ahLst/>
              <a:cxnLst/>
              <a:rect l="l" t="t" r="r" b="b"/>
              <a:pathLst>
                <a:path w="2894" h="6883" extrusionOk="0">
                  <a:moveTo>
                    <a:pt x="1" y="0"/>
                  </a:moveTo>
                  <a:cubicBezTo>
                    <a:pt x="310" y="3144"/>
                    <a:pt x="1108" y="4251"/>
                    <a:pt x="917" y="4680"/>
                  </a:cubicBezTo>
                  <a:cubicBezTo>
                    <a:pt x="917" y="4680"/>
                    <a:pt x="536" y="5108"/>
                    <a:pt x="774" y="5584"/>
                  </a:cubicBezTo>
                  <a:cubicBezTo>
                    <a:pt x="1001" y="6049"/>
                    <a:pt x="1370" y="6192"/>
                    <a:pt x="1536" y="6668"/>
                  </a:cubicBezTo>
                  <a:cubicBezTo>
                    <a:pt x="1560" y="6751"/>
                    <a:pt x="1632" y="6823"/>
                    <a:pt x="1727" y="6858"/>
                  </a:cubicBezTo>
                  <a:cubicBezTo>
                    <a:pt x="1798" y="6882"/>
                    <a:pt x="1882" y="6882"/>
                    <a:pt x="1977" y="6811"/>
                  </a:cubicBezTo>
                  <a:cubicBezTo>
                    <a:pt x="2179" y="6656"/>
                    <a:pt x="2894" y="4870"/>
                    <a:pt x="2132" y="4299"/>
                  </a:cubicBezTo>
                  <a:cubicBezTo>
                    <a:pt x="2132" y="4299"/>
                    <a:pt x="2798" y="2858"/>
                    <a:pt x="2858" y="572"/>
                  </a:cubicBezTo>
                  <a:cubicBezTo>
                    <a:pt x="2406" y="893"/>
                    <a:pt x="929" y="727"/>
                    <a:pt x="1"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a:off x="5754782" y="2555707"/>
              <a:ext cx="319513" cy="429298"/>
            </a:xfrm>
            <a:custGeom>
              <a:avLst/>
              <a:gdLst/>
              <a:ahLst/>
              <a:cxnLst/>
              <a:rect l="l" t="t" r="r" b="b"/>
              <a:pathLst>
                <a:path w="3085" h="4145" extrusionOk="0">
                  <a:moveTo>
                    <a:pt x="3049" y="3370"/>
                  </a:moveTo>
                  <a:cubicBezTo>
                    <a:pt x="3072" y="2954"/>
                    <a:pt x="3084" y="2537"/>
                    <a:pt x="3084" y="2144"/>
                  </a:cubicBezTo>
                  <a:cubicBezTo>
                    <a:pt x="3084" y="1"/>
                    <a:pt x="1" y="3430"/>
                    <a:pt x="1" y="3430"/>
                  </a:cubicBezTo>
                  <a:cubicBezTo>
                    <a:pt x="1" y="3430"/>
                    <a:pt x="84" y="3727"/>
                    <a:pt x="203" y="4144"/>
                  </a:cubicBezTo>
                  <a:cubicBezTo>
                    <a:pt x="596" y="3882"/>
                    <a:pt x="1798" y="3180"/>
                    <a:pt x="3049" y="337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1"/>
            <p:cNvSpPr/>
            <p:nvPr/>
          </p:nvSpPr>
          <p:spPr>
            <a:xfrm>
              <a:off x="5712835" y="2589057"/>
              <a:ext cx="388595" cy="365084"/>
            </a:xfrm>
            <a:custGeom>
              <a:avLst/>
              <a:gdLst/>
              <a:ahLst/>
              <a:cxnLst/>
              <a:rect l="l" t="t" r="r" b="b"/>
              <a:pathLst>
                <a:path w="3752" h="3525" extrusionOk="0">
                  <a:moveTo>
                    <a:pt x="477" y="0"/>
                  </a:moveTo>
                  <a:cubicBezTo>
                    <a:pt x="1" y="1453"/>
                    <a:pt x="155" y="2381"/>
                    <a:pt x="251" y="2953"/>
                  </a:cubicBezTo>
                  <a:cubicBezTo>
                    <a:pt x="346" y="3524"/>
                    <a:pt x="3084" y="2751"/>
                    <a:pt x="3477" y="2477"/>
                  </a:cubicBezTo>
                  <a:cubicBezTo>
                    <a:pt x="3751" y="2286"/>
                    <a:pt x="3644" y="2131"/>
                    <a:pt x="3596" y="1858"/>
                  </a:cubicBezTo>
                  <a:cubicBezTo>
                    <a:pt x="3430" y="798"/>
                    <a:pt x="3477" y="0"/>
                    <a:pt x="3477" y="0"/>
                  </a:cubicBezTo>
                  <a:lnTo>
                    <a:pt x="477" y="0"/>
                  </a:lnTo>
                  <a:close/>
                </a:path>
              </a:pathLst>
            </a:custGeom>
            <a:solidFill>
              <a:srgbClr val="54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a:off x="5907653" y="3944284"/>
              <a:ext cx="224540" cy="561142"/>
            </a:xfrm>
            <a:custGeom>
              <a:avLst/>
              <a:gdLst/>
              <a:ahLst/>
              <a:cxnLst/>
              <a:rect l="l" t="t" r="r" b="b"/>
              <a:pathLst>
                <a:path w="2168" h="5418" extrusionOk="0">
                  <a:moveTo>
                    <a:pt x="418" y="750"/>
                  </a:moveTo>
                  <a:cubicBezTo>
                    <a:pt x="572" y="1215"/>
                    <a:pt x="668" y="2381"/>
                    <a:pt x="537" y="2870"/>
                  </a:cubicBezTo>
                  <a:cubicBezTo>
                    <a:pt x="418" y="3346"/>
                    <a:pt x="477" y="3417"/>
                    <a:pt x="287" y="3751"/>
                  </a:cubicBezTo>
                  <a:cubicBezTo>
                    <a:pt x="108" y="4072"/>
                    <a:pt x="1" y="4656"/>
                    <a:pt x="120" y="4953"/>
                  </a:cubicBezTo>
                  <a:cubicBezTo>
                    <a:pt x="251" y="5251"/>
                    <a:pt x="906" y="5418"/>
                    <a:pt x="1489" y="5310"/>
                  </a:cubicBezTo>
                  <a:cubicBezTo>
                    <a:pt x="2061" y="5203"/>
                    <a:pt x="2168" y="5001"/>
                    <a:pt x="2108" y="4739"/>
                  </a:cubicBezTo>
                  <a:cubicBezTo>
                    <a:pt x="2037" y="4477"/>
                    <a:pt x="1811" y="3822"/>
                    <a:pt x="1930" y="3596"/>
                  </a:cubicBezTo>
                  <a:cubicBezTo>
                    <a:pt x="2037" y="3393"/>
                    <a:pt x="2120" y="3370"/>
                    <a:pt x="2084" y="2953"/>
                  </a:cubicBezTo>
                  <a:cubicBezTo>
                    <a:pt x="2061" y="2560"/>
                    <a:pt x="1763" y="1965"/>
                    <a:pt x="1549" y="1810"/>
                  </a:cubicBezTo>
                  <a:cubicBezTo>
                    <a:pt x="1334" y="1655"/>
                    <a:pt x="1096" y="965"/>
                    <a:pt x="1120" y="476"/>
                  </a:cubicBezTo>
                  <a:cubicBezTo>
                    <a:pt x="1156" y="0"/>
                    <a:pt x="418" y="750"/>
                    <a:pt x="418" y="75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5775703" y="2884959"/>
              <a:ext cx="319513" cy="1169098"/>
            </a:xfrm>
            <a:custGeom>
              <a:avLst/>
              <a:gdLst/>
              <a:ahLst/>
              <a:cxnLst/>
              <a:rect l="l" t="t" r="r" b="b"/>
              <a:pathLst>
                <a:path w="3085" h="11288" extrusionOk="0">
                  <a:moveTo>
                    <a:pt x="2847" y="191"/>
                  </a:moveTo>
                  <a:cubicBezTo>
                    <a:pt x="1596" y="1"/>
                    <a:pt x="394" y="703"/>
                    <a:pt x="1" y="965"/>
                  </a:cubicBezTo>
                  <a:cubicBezTo>
                    <a:pt x="227" y="1751"/>
                    <a:pt x="608" y="3001"/>
                    <a:pt x="953" y="3692"/>
                  </a:cubicBezTo>
                  <a:cubicBezTo>
                    <a:pt x="1489" y="4751"/>
                    <a:pt x="1311" y="5263"/>
                    <a:pt x="953" y="6561"/>
                  </a:cubicBezTo>
                  <a:cubicBezTo>
                    <a:pt x="620" y="7776"/>
                    <a:pt x="858" y="8276"/>
                    <a:pt x="1692" y="10978"/>
                  </a:cubicBezTo>
                  <a:cubicBezTo>
                    <a:pt x="1692" y="10978"/>
                    <a:pt x="2168" y="11288"/>
                    <a:pt x="2346" y="10871"/>
                  </a:cubicBezTo>
                  <a:cubicBezTo>
                    <a:pt x="2513" y="10454"/>
                    <a:pt x="2739" y="8871"/>
                    <a:pt x="2906" y="7990"/>
                  </a:cubicBezTo>
                  <a:cubicBezTo>
                    <a:pt x="3085" y="7109"/>
                    <a:pt x="2573" y="6252"/>
                    <a:pt x="2513" y="5025"/>
                  </a:cubicBezTo>
                  <a:cubicBezTo>
                    <a:pt x="2477" y="4025"/>
                    <a:pt x="2739" y="2049"/>
                    <a:pt x="2847" y="19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p:nvPr/>
          </p:nvSpPr>
          <p:spPr>
            <a:xfrm>
              <a:off x="5759753" y="1649358"/>
              <a:ext cx="579681" cy="1021200"/>
            </a:xfrm>
            <a:custGeom>
              <a:avLst/>
              <a:gdLst/>
              <a:ahLst/>
              <a:cxnLst/>
              <a:rect l="l" t="t" r="r" b="b"/>
              <a:pathLst>
                <a:path w="5597" h="9860" extrusionOk="0">
                  <a:moveTo>
                    <a:pt x="1191" y="691"/>
                  </a:moveTo>
                  <a:cubicBezTo>
                    <a:pt x="774" y="775"/>
                    <a:pt x="572" y="870"/>
                    <a:pt x="524" y="929"/>
                  </a:cubicBezTo>
                  <a:cubicBezTo>
                    <a:pt x="488" y="977"/>
                    <a:pt x="0" y="2382"/>
                    <a:pt x="203" y="2858"/>
                  </a:cubicBezTo>
                  <a:cubicBezTo>
                    <a:pt x="417" y="3334"/>
                    <a:pt x="798" y="4763"/>
                    <a:pt x="750" y="6240"/>
                  </a:cubicBezTo>
                  <a:cubicBezTo>
                    <a:pt x="703" y="7728"/>
                    <a:pt x="322" y="8228"/>
                    <a:pt x="24" y="9073"/>
                  </a:cubicBezTo>
                  <a:cubicBezTo>
                    <a:pt x="24" y="9073"/>
                    <a:pt x="679" y="9859"/>
                    <a:pt x="2286" y="9478"/>
                  </a:cubicBezTo>
                  <a:cubicBezTo>
                    <a:pt x="4620" y="8918"/>
                    <a:pt x="5596" y="9442"/>
                    <a:pt x="5441" y="8895"/>
                  </a:cubicBezTo>
                  <a:cubicBezTo>
                    <a:pt x="5120" y="7775"/>
                    <a:pt x="4346" y="5204"/>
                    <a:pt x="4572" y="3835"/>
                  </a:cubicBezTo>
                  <a:cubicBezTo>
                    <a:pt x="4798" y="2465"/>
                    <a:pt x="5072" y="2168"/>
                    <a:pt x="3870" y="13"/>
                  </a:cubicBezTo>
                  <a:cubicBezTo>
                    <a:pt x="3870" y="13"/>
                    <a:pt x="3703" y="1"/>
                    <a:pt x="3429" y="167"/>
                  </a:cubicBezTo>
                  <a:cubicBezTo>
                    <a:pt x="3143" y="334"/>
                    <a:pt x="2750" y="1144"/>
                    <a:pt x="2203" y="1013"/>
                  </a:cubicBezTo>
                  <a:cubicBezTo>
                    <a:pt x="1643" y="894"/>
                    <a:pt x="1191" y="691"/>
                    <a:pt x="1191" y="691"/>
                  </a:cubicBezTo>
                  <a:close/>
                </a:path>
              </a:pathLst>
            </a:custGeom>
            <a:solidFill>
              <a:srgbClr val="ED8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1"/>
            <p:cNvSpPr/>
            <p:nvPr/>
          </p:nvSpPr>
          <p:spPr>
            <a:xfrm>
              <a:off x="5814024" y="1508812"/>
              <a:ext cx="342817" cy="346649"/>
            </a:xfrm>
            <a:custGeom>
              <a:avLst/>
              <a:gdLst/>
              <a:ahLst/>
              <a:cxnLst/>
              <a:rect l="l" t="t" r="r" b="b"/>
              <a:pathLst>
                <a:path w="3310" h="3347" extrusionOk="0">
                  <a:moveTo>
                    <a:pt x="1000" y="119"/>
                  </a:moveTo>
                  <a:cubicBezTo>
                    <a:pt x="1131" y="965"/>
                    <a:pt x="1179" y="1441"/>
                    <a:pt x="1119" y="1989"/>
                  </a:cubicBezTo>
                  <a:cubicBezTo>
                    <a:pt x="1119" y="1989"/>
                    <a:pt x="691" y="2036"/>
                    <a:pt x="667" y="2048"/>
                  </a:cubicBezTo>
                  <a:cubicBezTo>
                    <a:pt x="655" y="2060"/>
                    <a:pt x="0" y="2941"/>
                    <a:pt x="1334" y="3144"/>
                  </a:cubicBezTo>
                  <a:cubicBezTo>
                    <a:pt x="2667" y="3346"/>
                    <a:pt x="3310" y="2144"/>
                    <a:pt x="2905" y="1524"/>
                  </a:cubicBezTo>
                  <a:cubicBezTo>
                    <a:pt x="2905" y="1524"/>
                    <a:pt x="2679" y="1679"/>
                    <a:pt x="2536" y="1905"/>
                  </a:cubicBezTo>
                  <a:cubicBezTo>
                    <a:pt x="2536" y="1905"/>
                    <a:pt x="2465" y="2286"/>
                    <a:pt x="2488"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5742457" y="1133885"/>
              <a:ext cx="273839" cy="335567"/>
            </a:xfrm>
            <a:custGeom>
              <a:avLst/>
              <a:gdLst/>
              <a:ahLst/>
              <a:cxnLst/>
              <a:rect l="l" t="t" r="r" b="b"/>
              <a:pathLst>
                <a:path w="2644" h="3240" extrusionOk="0">
                  <a:moveTo>
                    <a:pt x="2417" y="358"/>
                  </a:moveTo>
                  <a:cubicBezTo>
                    <a:pt x="2203" y="84"/>
                    <a:pt x="1774" y="1"/>
                    <a:pt x="1465" y="179"/>
                  </a:cubicBezTo>
                  <a:cubicBezTo>
                    <a:pt x="1155" y="358"/>
                    <a:pt x="1012" y="775"/>
                    <a:pt x="1143" y="1108"/>
                  </a:cubicBezTo>
                  <a:cubicBezTo>
                    <a:pt x="1191" y="1215"/>
                    <a:pt x="1251" y="1322"/>
                    <a:pt x="1227" y="1430"/>
                  </a:cubicBezTo>
                  <a:cubicBezTo>
                    <a:pt x="1203" y="1525"/>
                    <a:pt x="1108" y="1596"/>
                    <a:pt x="1012" y="1632"/>
                  </a:cubicBezTo>
                  <a:cubicBezTo>
                    <a:pt x="917" y="1656"/>
                    <a:pt x="810" y="1656"/>
                    <a:pt x="715" y="1680"/>
                  </a:cubicBezTo>
                  <a:cubicBezTo>
                    <a:pt x="465" y="1727"/>
                    <a:pt x="239" y="1894"/>
                    <a:pt x="131" y="2120"/>
                  </a:cubicBezTo>
                  <a:cubicBezTo>
                    <a:pt x="0" y="2442"/>
                    <a:pt x="131" y="2835"/>
                    <a:pt x="417" y="3037"/>
                  </a:cubicBezTo>
                  <a:cubicBezTo>
                    <a:pt x="691" y="3239"/>
                    <a:pt x="1084" y="3239"/>
                    <a:pt x="1393" y="3085"/>
                  </a:cubicBezTo>
                  <a:cubicBezTo>
                    <a:pt x="1703" y="2930"/>
                    <a:pt x="1917" y="2620"/>
                    <a:pt x="2013" y="2287"/>
                  </a:cubicBezTo>
                  <a:cubicBezTo>
                    <a:pt x="2060" y="2084"/>
                    <a:pt x="2072" y="1870"/>
                    <a:pt x="2155" y="1668"/>
                  </a:cubicBezTo>
                  <a:cubicBezTo>
                    <a:pt x="2227" y="1537"/>
                    <a:pt x="2322" y="1442"/>
                    <a:pt x="2417" y="1322"/>
                  </a:cubicBezTo>
                  <a:cubicBezTo>
                    <a:pt x="2632" y="1049"/>
                    <a:pt x="2644" y="632"/>
                    <a:pt x="2417" y="358"/>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5828732" y="1277020"/>
              <a:ext cx="133295" cy="209729"/>
            </a:xfrm>
            <a:custGeom>
              <a:avLst/>
              <a:gdLst/>
              <a:ahLst/>
              <a:cxnLst/>
              <a:rect l="l" t="t" r="r" b="b"/>
              <a:pathLst>
                <a:path w="1287" h="2025" extrusionOk="0">
                  <a:moveTo>
                    <a:pt x="1061" y="24"/>
                  </a:moveTo>
                  <a:cubicBezTo>
                    <a:pt x="525" y="0"/>
                    <a:pt x="1" y="750"/>
                    <a:pt x="441" y="1679"/>
                  </a:cubicBezTo>
                  <a:cubicBezTo>
                    <a:pt x="441" y="1679"/>
                    <a:pt x="977" y="2024"/>
                    <a:pt x="989" y="2024"/>
                  </a:cubicBezTo>
                  <a:cubicBezTo>
                    <a:pt x="1001" y="2012"/>
                    <a:pt x="1287" y="702"/>
                    <a:pt x="1287" y="702"/>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5849756" y="1439730"/>
              <a:ext cx="62971" cy="92592"/>
            </a:xfrm>
            <a:custGeom>
              <a:avLst/>
              <a:gdLst/>
              <a:ahLst/>
              <a:cxnLst/>
              <a:rect l="l" t="t" r="r" b="b"/>
              <a:pathLst>
                <a:path w="608" h="894" extrusionOk="0">
                  <a:moveTo>
                    <a:pt x="512" y="346"/>
                  </a:moveTo>
                  <a:cubicBezTo>
                    <a:pt x="608" y="560"/>
                    <a:pt x="608" y="786"/>
                    <a:pt x="488" y="834"/>
                  </a:cubicBezTo>
                  <a:cubicBezTo>
                    <a:pt x="381" y="894"/>
                    <a:pt x="215" y="763"/>
                    <a:pt x="107" y="536"/>
                  </a:cubicBezTo>
                  <a:cubicBezTo>
                    <a:pt x="0" y="322"/>
                    <a:pt x="12" y="108"/>
                    <a:pt x="119" y="60"/>
                  </a:cubicBezTo>
                  <a:cubicBezTo>
                    <a:pt x="227" y="1"/>
                    <a:pt x="405" y="132"/>
                    <a:pt x="512" y="34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6064252" y="1427405"/>
              <a:ext cx="54374" cy="92592"/>
            </a:xfrm>
            <a:custGeom>
              <a:avLst/>
              <a:gdLst/>
              <a:ahLst/>
              <a:cxnLst/>
              <a:rect l="l" t="t" r="r" b="b"/>
              <a:pathLst>
                <a:path w="525" h="894" extrusionOk="0">
                  <a:moveTo>
                    <a:pt x="477" y="489"/>
                  </a:moveTo>
                  <a:cubicBezTo>
                    <a:pt x="430" y="727"/>
                    <a:pt x="299" y="894"/>
                    <a:pt x="180" y="870"/>
                  </a:cubicBezTo>
                  <a:cubicBezTo>
                    <a:pt x="61" y="846"/>
                    <a:pt x="1" y="644"/>
                    <a:pt x="49" y="405"/>
                  </a:cubicBezTo>
                  <a:cubicBezTo>
                    <a:pt x="96" y="167"/>
                    <a:pt x="227" y="1"/>
                    <a:pt x="346" y="24"/>
                  </a:cubicBezTo>
                  <a:cubicBezTo>
                    <a:pt x="465" y="48"/>
                    <a:pt x="525" y="263"/>
                    <a:pt x="477" y="489"/>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a:off x="5866949" y="1254752"/>
              <a:ext cx="238107" cy="341677"/>
            </a:xfrm>
            <a:custGeom>
              <a:avLst/>
              <a:gdLst/>
              <a:ahLst/>
              <a:cxnLst/>
              <a:rect l="l" t="t" r="r" b="b"/>
              <a:pathLst>
                <a:path w="2299" h="3299" extrusionOk="0">
                  <a:moveTo>
                    <a:pt x="596" y="596"/>
                  </a:moveTo>
                  <a:cubicBezTo>
                    <a:pt x="263" y="846"/>
                    <a:pt x="1" y="1358"/>
                    <a:pt x="275" y="2263"/>
                  </a:cubicBezTo>
                  <a:cubicBezTo>
                    <a:pt x="549" y="3180"/>
                    <a:pt x="1049" y="3299"/>
                    <a:pt x="1311" y="3287"/>
                  </a:cubicBezTo>
                  <a:cubicBezTo>
                    <a:pt x="1585" y="3275"/>
                    <a:pt x="2299" y="2870"/>
                    <a:pt x="2144" y="1668"/>
                  </a:cubicBezTo>
                  <a:cubicBezTo>
                    <a:pt x="1930" y="1"/>
                    <a:pt x="596" y="596"/>
                    <a:pt x="596" y="59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p:nvPr/>
          </p:nvSpPr>
          <p:spPr>
            <a:xfrm>
              <a:off x="5901542" y="1219020"/>
              <a:ext cx="241732" cy="249189"/>
            </a:xfrm>
            <a:custGeom>
              <a:avLst/>
              <a:gdLst/>
              <a:ahLst/>
              <a:cxnLst/>
              <a:rect l="l" t="t" r="r" b="b"/>
              <a:pathLst>
                <a:path w="2334" h="2406" extrusionOk="0">
                  <a:moveTo>
                    <a:pt x="250" y="774"/>
                  </a:moveTo>
                  <a:cubicBezTo>
                    <a:pt x="0" y="1274"/>
                    <a:pt x="1215" y="2405"/>
                    <a:pt x="2179" y="2013"/>
                  </a:cubicBezTo>
                  <a:cubicBezTo>
                    <a:pt x="2179" y="2013"/>
                    <a:pt x="2334" y="1846"/>
                    <a:pt x="2227" y="1572"/>
                  </a:cubicBezTo>
                  <a:cubicBezTo>
                    <a:pt x="2132" y="1286"/>
                    <a:pt x="2108" y="1084"/>
                    <a:pt x="1893" y="774"/>
                  </a:cubicBezTo>
                  <a:cubicBezTo>
                    <a:pt x="1560" y="286"/>
                    <a:pt x="619" y="0"/>
                    <a:pt x="250" y="774"/>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41"/>
          <p:cNvGrpSpPr/>
          <p:nvPr/>
        </p:nvGrpSpPr>
        <p:grpSpPr>
          <a:xfrm>
            <a:off x="9366227" y="2598012"/>
            <a:ext cx="923380" cy="2719876"/>
            <a:chOff x="6964550" y="921354"/>
            <a:chExt cx="923380" cy="2719876"/>
          </a:xfrm>
        </p:grpSpPr>
        <p:sp>
          <p:nvSpPr>
            <p:cNvPr id="525" name="Google Shape;525;p41"/>
            <p:cNvSpPr/>
            <p:nvPr/>
          </p:nvSpPr>
          <p:spPr>
            <a:xfrm>
              <a:off x="7623011" y="1565520"/>
              <a:ext cx="264919" cy="316608"/>
            </a:xfrm>
            <a:custGeom>
              <a:avLst/>
              <a:gdLst/>
              <a:ahLst/>
              <a:cxnLst/>
              <a:rect l="l" t="t" r="r" b="b"/>
              <a:pathLst>
                <a:path w="3966" h="4740" extrusionOk="0">
                  <a:moveTo>
                    <a:pt x="2156" y="1"/>
                  </a:moveTo>
                  <a:cubicBezTo>
                    <a:pt x="2656" y="1144"/>
                    <a:pt x="3966" y="3108"/>
                    <a:pt x="2811" y="3930"/>
                  </a:cubicBezTo>
                  <a:cubicBezTo>
                    <a:pt x="1656" y="4739"/>
                    <a:pt x="1" y="298"/>
                    <a:pt x="1" y="29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p:nvPr/>
          </p:nvSpPr>
          <p:spPr>
            <a:xfrm>
              <a:off x="7580062" y="1349240"/>
              <a:ext cx="186966" cy="291093"/>
            </a:xfrm>
            <a:custGeom>
              <a:avLst/>
              <a:gdLst/>
              <a:ahLst/>
              <a:cxnLst/>
              <a:rect l="l" t="t" r="r" b="b"/>
              <a:pathLst>
                <a:path w="2799" h="4358" extrusionOk="0">
                  <a:moveTo>
                    <a:pt x="1346" y="0"/>
                  </a:moveTo>
                  <a:cubicBezTo>
                    <a:pt x="1954" y="1298"/>
                    <a:pt x="2799" y="3239"/>
                    <a:pt x="2799" y="3239"/>
                  </a:cubicBezTo>
                  <a:cubicBezTo>
                    <a:pt x="2799" y="3239"/>
                    <a:pt x="1537" y="3417"/>
                    <a:pt x="977" y="4358"/>
                  </a:cubicBezTo>
                  <a:cubicBezTo>
                    <a:pt x="977" y="4358"/>
                    <a:pt x="1" y="3215"/>
                    <a:pt x="72" y="1846"/>
                  </a:cubicBezTo>
                  <a:cubicBezTo>
                    <a:pt x="156" y="476"/>
                    <a:pt x="1346" y="0"/>
                    <a:pt x="1346" y="0"/>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p:nvPr/>
          </p:nvSpPr>
          <p:spPr>
            <a:xfrm>
              <a:off x="7019388" y="1370681"/>
              <a:ext cx="156774" cy="344462"/>
            </a:xfrm>
            <a:custGeom>
              <a:avLst/>
              <a:gdLst/>
              <a:ahLst/>
              <a:cxnLst/>
              <a:rect l="l" t="t" r="r" b="b"/>
              <a:pathLst>
                <a:path w="2347" h="5157" extrusionOk="0">
                  <a:moveTo>
                    <a:pt x="1239" y="1"/>
                  </a:moveTo>
                  <a:cubicBezTo>
                    <a:pt x="406" y="798"/>
                    <a:pt x="1" y="1620"/>
                    <a:pt x="311" y="3954"/>
                  </a:cubicBezTo>
                  <a:cubicBezTo>
                    <a:pt x="311" y="3954"/>
                    <a:pt x="680" y="5156"/>
                    <a:pt x="1954" y="4406"/>
                  </a:cubicBezTo>
                  <a:cubicBezTo>
                    <a:pt x="1954" y="4406"/>
                    <a:pt x="2085" y="4180"/>
                    <a:pt x="2216" y="3454"/>
                  </a:cubicBezTo>
                  <a:cubicBezTo>
                    <a:pt x="2347" y="2727"/>
                    <a:pt x="1239" y="1"/>
                    <a:pt x="1239" y="1"/>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1"/>
            <p:cNvSpPr/>
            <p:nvPr/>
          </p:nvSpPr>
          <p:spPr>
            <a:xfrm>
              <a:off x="7296987" y="2856258"/>
              <a:ext cx="163119" cy="350006"/>
            </a:xfrm>
            <a:custGeom>
              <a:avLst/>
              <a:gdLst/>
              <a:ahLst/>
              <a:cxnLst/>
              <a:rect l="l" t="t" r="r" b="b"/>
              <a:pathLst>
                <a:path w="2442" h="5240" extrusionOk="0">
                  <a:moveTo>
                    <a:pt x="1215" y="882"/>
                  </a:moveTo>
                  <a:cubicBezTo>
                    <a:pt x="1703" y="2108"/>
                    <a:pt x="2441" y="4382"/>
                    <a:pt x="1453" y="4846"/>
                  </a:cubicBezTo>
                  <a:cubicBezTo>
                    <a:pt x="1453" y="4846"/>
                    <a:pt x="750" y="5239"/>
                    <a:pt x="393" y="3799"/>
                  </a:cubicBezTo>
                  <a:cubicBezTo>
                    <a:pt x="24" y="2358"/>
                    <a:pt x="0" y="989"/>
                    <a:pt x="393" y="501"/>
                  </a:cubicBezTo>
                  <a:cubicBezTo>
                    <a:pt x="774" y="1"/>
                    <a:pt x="1215" y="882"/>
                    <a:pt x="1215" y="882"/>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7303332" y="2133341"/>
              <a:ext cx="366718" cy="807284"/>
            </a:xfrm>
            <a:custGeom>
              <a:avLst/>
              <a:gdLst/>
              <a:ahLst/>
              <a:cxnLst/>
              <a:rect l="l" t="t" r="r" b="b"/>
              <a:pathLst>
                <a:path w="5490" h="12086" extrusionOk="0">
                  <a:moveTo>
                    <a:pt x="5489" y="263"/>
                  </a:moveTo>
                  <a:cubicBezTo>
                    <a:pt x="5204" y="7776"/>
                    <a:pt x="3168" y="8157"/>
                    <a:pt x="2798" y="9252"/>
                  </a:cubicBezTo>
                  <a:cubicBezTo>
                    <a:pt x="2441" y="10335"/>
                    <a:pt x="1953" y="10645"/>
                    <a:pt x="1024" y="12050"/>
                  </a:cubicBezTo>
                  <a:cubicBezTo>
                    <a:pt x="1024" y="12050"/>
                    <a:pt x="262" y="12086"/>
                    <a:pt x="120" y="11002"/>
                  </a:cubicBezTo>
                  <a:cubicBezTo>
                    <a:pt x="1" y="10062"/>
                    <a:pt x="1358" y="4335"/>
                    <a:pt x="1608" y="2168"/>
                  </a:cubicBezTo>
                  <a:cubicBezTo>
                    <a:pt x="1846" y="1"/>
                    <a:pt x="5489" y="263"/>
                    <a:pt x="5489" y="263"/>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1"/>
            <p:cNvSpPr/>
            <p:nvPr/>
          </p:nvSpPr>
          <p:spPr>
            <a:xfrm>
              <a:off x="7410671" y="2002156"/>
              <a:ext cx="293575" cy="549589"/>
            </a:xfrm>
            <a:custGeom>
              <a:avLst/>
              <a:gdLst/>
              <a:ahLst/>
              <a:cxnLst/>
              <a:rect l="l" t="t" r="r" b="b"/>
              <a:pathLst>
                <a:path w="4395" h="8228" extrusionOk="0">
                  <a:moveTo>
                    <a:pt x="477" y="7394"/>
                  </a:moveTo>
                  <a:cubicBezTo>
                    <a:pt x="846" y="8227"/>
                    <a:pt x="2573" y="7442"/>
                    <a:pt x="3739" y="6513"/>
                  </a:cubicBezTo>
                  <a:cubicBezTo>
                    <a:pt x="3739" y="6513"/>
                    <a:pt x="4394" y="4453"/>
                    <a:pt x="3882" y="2227"/>
                  </a:cubicBezTo>
                  <a:cubicBezTo>
                    <a:pt x="3370" y="0"/>
                    <a:pt x="1" y="2429"/>
                    <a:pt x="1" y="2429"/>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1"/>
            <p:cNvSpPr/>
            <p:nvPr/>
          </p:nvSpPr>
          <p:spPr>
            <a:xfrm>
              <a:off x="7024999" y="2313085"/>
              <a:ext cx="386557" cy="164716"/>
            </a:xfrm>
            <a:custGeom>
              <a:avLst/>
              <a:gdLst/>
              <a:ahLst/>
              <a:cxnLst/>
              <a:rect l="l" t="t" r="r" b="b"/>
              <a:pathLst>
                <a:path w="5787" h="2466" extrusionOk="0">
                  <a:moveTo>
                    <a:pt x="322" y="1179"/>
                  </a:moveTo>
                  <a:cubicBezTo>
                    <a:pt x="500" y="1596"/>
                    <a:pt x="2501" y="2465"/>
                    <a:pt x="3858" y="2287"/>
                  </a:cubicBezTo>
                  <a:cubicBezTo>
                    <a:pt x="5787" y="2025"/>
                    <a:pt x="0" y="1"/>
                    <a:pt x="322" y="1179"/>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1"/>
            <p:cNvSpPr/>
            <p:nvPr/>
          </p:nvSpPr>
          <p:spPr>
            <a:xfrm>
              <a:off x="7269935" y="3384336"/>
              <a:ext cx="211614" cy="256894"/>
            </a:xfrm>
            <a:custGeom>
              <a:avLst/>
              <a:gdLst/>
              <a:ahLst/>
              <a:cxnLst/>
              <a:rect l="l" t="t" r="r" b="b"/>
              <a:pathLst>
                <a:path w="3168" h="3846" extrusionOk="0">
                  <a:moveTo>
                    <a:pt x="405" y="357"/>
                  </a:moveTo>
                  <a:cubicBezTo>
                    <a:pt x="143" y="393"/>
                    <a:pt x="108" y="1489"/>
                    <a:pt x="131" y="1798"/>
                  </a:cubicBezTo>
                  <a:cubicBezTo>
                    <a:pt x="191" y="2370"/>
                    <a:pt x="24" y="2429"/>
                    <a:pt x="12" y="3048"/>
                  </a:cubicBezTo>
                  <a:cubicBezTo>
                    <a:pt x="0" y="3489"/>
                    <a:pt x="286" y="3846"/>
                    <a:pt x="727" y="3846"/>
                  </a:cubicBezTo>
                  <a:lnTo>
                    <a:pt x="2370" y="3846"/>
                  </a:lnTo>
                  <a:cubicBezTo>
                    <a:pt x="2703" y="3846"/>
                    <a:pt x="3084" y="3644"/>
                    <a:pt x="3132" y="3322"/>
                  </a:cubicBezTo>
                  <a:cubicBezTo>
                    <a:pt x="3168" y="3001"/>
                    <a:pt x="3037" y="2608"/>
                    <a:pt x="2775" y="2441"/>
                  </a:cubicBezTo>
                  <a:cubicBezTo>
                    <a:pt x="2513" y="2274"/>
                    <a:pt x="2334" y="2108"/>
                    <a:pt x="2334" y="2108"/>
                  </a:cubicBezTo>
                  <a:cubicBezTo>
                    <a:pt x="2334" y="2108"/>
                    <a:pt x="1953" y="750"/>
                    <a:pt x="1560" y="369"/>
                  </a:cubicBezTo>
                  <a:cubicBezTo>
                    <a:pt x="1167" y="0"/>
                    <a:pt x="405" y="357"/>
                    <a:pt x="405" y="357"/>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1"/>
            <p:cNvSpPr/>
            <p:nvPr/>
          </p:nvSpPr>
          <p:spPr>
            <a:xfrm>
              <a:off x="7099742" y="2057796"/>
              <a:ext cx="378608" cy="1371903"/>
            </a:xfrm>
            <a:custGeom>
              <a:avLst/>
              <a:gdLst/>
              <a:ahLst/>
              <a:cxnLst/>
              <a:rect l="l" t="t" r="r" b="b"/>
              <a:pathLst>
                <a:path w="5668" h="20539" extrusionOk="0">
                  <a:moveTo>
                    <a:pt x="393" y="1144"/>
                  </a:moveTo>
                  <a:cubicBezTo>
                    <a:pt x="1" y="4442"/>
                    <a:pt x="655" y="7728"/>
                    <a:pt x="1953" y="10085"/>
                  </a:cubicBezTo>
                  <a:cubicBezTo>
                    <a:pt x="3025" y="12038"/>
                    <a:pt x="1727" y="12264"/>
                    <a:pt x="1501" y="14336"/>
                  </a:cubicBezTo>
                  <a:cubicBezTo>
                    <a:pt x="1298" y="16157"/>
                    <a:pt x="2941" y="18170"/>
                    <a:pt x="3025" y="19801"/>
                  </a:cubicBezTo>
                  <a:cubicBezTo>
                    <a:pt x="3037" y="20075"/>
                    <a:pt x="2894" y="20277"/>
                    <a:pt x="2906" y="20408"/>
                  </a:cubicBezTo>
                  <a:cubicBezTo>
                    <a:pt x="2929" y="20539"/>
                    <a:pt x="3168" y="20396"/>
                    <a:pt x="3370" y="20265"/>
                  </a:cubicBezTo>
                  <a:cubicBezTo>
                    <a:pt x="3775" y="19991"/>
                    <a:pt x="4108" y="20229"/>
                    <a:pt x="4108" y="20229"/>
                  </a:cubicBezTo>
                  <a:cubicBezTo>
                    <a:pt x="4108" y="20229"/>
                    <a:pt x="3430" y="19491"/>
                    <a:pt x="3763" y="18479"/>
                  </a:cubicBezTo>
                  <a:cubicBezTo>
                    <a:pt x="4096" y="17455"/>
                    <a:pt x="5108" y="15931"/>
                    <a:pt x="4168" y="12955"/>
                  </a:cubicBezTo>
                  <a:cubicBezTo>
                    <a:pt x="3227" y="9966"/>
                    <a:pt x="4680" y="10990"/>
                    <a:pt x="5168" y="6192"/>
                  </a:cubicBezTo>
                  <a:cubicBezTo>
                    <a:pt x="5668" y="1394"/>
                    <a:pt x="524" y="1"/>
                    <a:pt x="393" y="1144"/>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1"/>
            <p:cNvSpPr/>
            <p:nvPr/>
          </p:nvSpPr>
          <p:spPr>
            <a:xfrm>
              <a:off x="7038492" y="2068951"/>
              <a:ext cx="420023" cy="410388"/>
            </a:xfrm>
            <a:custGeom>
              <a:avLst/>
              <a:gdLst/>
              <a:ahLst/>
              <a:cxnLst/>
              <a:rect l="l" t="t" r="r" b="b"/>
              <a:pathLst>
                <a:path w="6288" h="6144" extrusionOk="0">
                  <a:moveTo>
                    <a:pt x="5990" y="1786"/>
                  </a:moveTo>
                  <a:cubicBezTo>
                    <a:pt x="6287" y="4560"/>
                    <a:pt x="6085" y="6025"/>
                    <a:pt x="6085" y="6025"/>
                  </a:cubicBezTo>
                  <a:cubicBezTo>
                    <a:pt x="6085" y="6025"/>
                    <a:pt x="6287" y="5632"/>
                    <a:pt x="3656" y="5942"/>
                  </a:cubicBezTo>
                  <a:cubicBezTo>
                    <a:pt x="1918" y="6144"/>
                    <a:pt x="1715" y="5215"/>
                    <a:pt x="513" y="4656"/>
                  </a:cubicBezTo>
                  <a:cubicBezTo>
                    <a:pt x="298" y="4549"/>
                    <a:pt x="60" y="4632"/>
                    <a:pt x="120" y="4834"/>
                  </a:cubicBezTo>
                  <a:cubicBezTo>
                    <a:pt x="120" y="4834"/>
                    <a:pt x="1" y="4596"/>
                    <a:pt x="453" y="4191"/>
                  </a:cubicBezTo>
                  <a:cubicBezTo>
                    <a:pt x="1203" y="3525"/>
                    <a:pt x="1001" y="1953"/>
                    <a:pt x="1310" y="977"/>
                  </a:cubicBezTo>
                  <a:cubicBezTo>
                    <a:pt x="1620" y="0"/>
                    <a:pt x="5990" y="1786"/>
                    <a:pt x="5990" y="1786"/>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7095000" y="1229143"/>
              <a:ext cx="575060" cy="987030"/>
            </a:xfrm>
            <a:custGeom>
              <a:avLst/>
              <a:gdLst/>
              <a:ahLst/>
              <a:cxnLst/>
              <a:rect l="l" t="t" r="r" b="b"/>
              <a:pathLst>
                <a:path w="8609" h="14777" extrusionOk="0">
                  <a:moveTo>
                    <a:pt x="2369" y="643"/>
                  </a:moveTo>
                  <a:cubicBezTo>
                    <a:pt x="869" y="1560"/>
                    <a:pt x="214" y="1965"/>
                    <a:pt x="107" y="2120"/>
                  </a:cubicBezTo>
                  <a:cubicBezTo>
                    <a:pt x="0" y="2274"/>
                    <a:pt x="60" y="3346"/>
                    <a:pt x="107" y="4287"/>
                  </a:cubicBezTo>
                  <a:cubicBezTo>
                    <a:pt x="155" y="5227"/>
                    <a:pt x="1036" y="6120"/>
                    <a:pt x="1215" y="7323"/>
                  </a:cubicBezTo>
                  <a:cubicBezTo>
                    <a:pt x="1381" y="8525"/>
                    <a:pt x="1524" y="10335"/>
                    <a:pt x="1215" y="11228"/>
                  </a:cubicBezTo>
                  <a:cubicBezTo>
                    <a:pt x="893" y="12121"/>
                    <a:pt x="464" y="13550"/>
                    <a:pt x="464" y="13550"/>
                  </a:cubicBezTo>
                  <a:cubicBezTo>
                    <a:pt x="464" y="13550"/>
                    <a:pt x="822" y="13288"/>
                    <a:pt x="3250" y="14026"/>
                  </a:cubicBezTo>
                  <a:cubicBezTo>
                    <a:pt x="5667" y="14776"/>
                    <a:pt x="7692" y="14062"/>
                    <a:pt x="8608" y="13800"/>
                  </a:cubicBezTo>
                  <a:cubicBezTo>
                    <a:pt x="8608" y="13800"/>
                    <a:pt x="8323" y="12157"/>
                    <a:pt x="7763" y="10490"/>
                  </a:cubicBezTo>
                  <a:cubicBezTo>
                    <a:pt x="7203" y="8823"/>
                    <a:pt x="7692" y="5942"/>
                    <a:pt x="7763" y="4584"/>
                  </a:cubicBezTo>
                  <a:cubicBezTo>
                    <a:pt x="7763" y="4584"/>
                    <a:pt x="7787" y="2775"/>
                    <a:pt x="8608" y="1798"/>
                  </a:cubicBezTo>
                  <a:cubicBezTo>
                    <a:pt x="8608" y="1798"/>
                    <a:pt x="8192" y="846"/>
                    <a:pt x="5108" y="0"/>
                  </a:cubicBezTo>
                  <a:close/>
                </a:path>
              </a:pathLst>
            </a:custGeom>
            <a:solidFill>
              <a:srgbClr val="54C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7207883" y="1089943"/>
              <a:ext cx="249823" cy="260968"/>
            </a:xfrm>
            <a:custGeom>
              <a:avLst/>
              <a:gdLst/>
              <a:ahLst/>
              <a:cxnLst/>
              <a:rect l="l" t="t" r="r" b="b"/>
              <a:pathLst>
                <a:path w="3740" h="3907" extrusionOk="0">
                  <a:moveTo>
                    <a:pt x="977" y="906"/>
                  </a:moveTo>
                  <a:cubicBezTo>
                    <a:pt x="1120" y="1513"/>
                    <a:pt x="1084" y="2430"/>
                    <a:pt x="1084" y="2430"/>
                  </a:cubicBezTo>
                  <a:lnTo>
                    <a:pt x="679" y="2727"/>
                  </a:lnTo>
                  <a:cubicBezTo>
                    <a:pt x="679" y="2727"/>
                    <a:pt x="1" y="3847"/>
                    <a:pt x="1465" y="3882"/>
                  </a:cubicBezTo>
                  <a:cubicBezTo>
                    <a:pt x="2918" y="3906"/>
                    <a:pt x="3716" y="3049"/>
                    <a:pt x="3727" y="2573"/>
                  </a:cubicBezTo>
                  <a:cubicBezTo>
                    <a:pt x="3739" y="2096"/>
                    <a:pt x="3156" y="1977"/>
                    <a:pt x="3156" y="1977"/>
                  </a:cubicBezTo>
                  <a:cubicBezTo>
                    <a:pt x="3156" y="1977"/>
                    <a:pt x="3227" y="775"/>
                    <a:pt x="3049" y="382"/>
                  </a:cubicBezTo>
                  <a:cubicBezTo>
                    <a:pt x="2870" y="1"/>
                    <a:pt x="977" y="906"/>
                    <a:pt x="977" y="90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7222244" y="921354"/>
              <a:ext cx="202062" cy="165518"/>
            </a:xfrm>
            <a:custGeom>
              <a:avLst/>
              <a:gdLst/>
              <a:ahLst/>
              <a:cxnLst/>
              <a:rect l="l" t="t" r="r" b="b"/>
              <a:pathLst>
                <a:path w="3025" h="2478" extrusionOk="0">
                  <a:moveTo>
                    <a:pt x="2810" y="1501"/>
                  </a:moveTo>
                  <a:cubicBezTo>
                    <a:pt x="2893" y="1513"/>
                    <a:pt x="2965" y="1465"/>
                    <a:pt x="3000" y="1394"/>
                  </a:cubicBezTo>
                  <a:cubicBezTo>
                    <a:pt x="3024" y="1310"/>
                    <a:pt x="3000" y="1227"/>
                    <a:pt x="2941" y="1179"/>
                  </a:cubicBezTo>
                  <a:cubicBezTo>
                    <a:pt x="2893" y="1144"/>
                    <a:pt x="2822" y="1120"/>
                    <a:pt x="2822" y="1060"/>
                  </a:cubicBezTo>
                  <a:cubicBezTo>
                    <a:pt x="2810" y="977"/>
                    <a:pt x="2929" y="929"/>
                    <a:pt x="2905" y="858"/>
                  </a:cubicBezTo>
                  <a:cubicBezTo>
                    <a:pt x="2893" y="810"/>
                    <a:pt x="2846" y="798"/>
                    <a:pt x="2798" y="798"/>
                  </a:cubicBezTo>
                  <a:cubicBezTo>
                    <a:pt x="2762" y="798"/>
                    <a:pt x="2715" y="822"/>
                    <a:pt x="2679" y="822"/>
                  </a:cubicBezTo>
                  <a:cubicBezTo>
                    <a:pt x="2631" y="822"/>
                    <a:pt x="2584" y="786"/>
                    <a:pt x="2584" y="751"/>
                  </a:cubicBezTo>
                  <a:cubicBezTo>
                    <a:pt x="2584" y="703"/>
                    <a:pt x="2643" y="667"/>
                    <a:pt x="2643" y="620"/>
                  </a:cubicBezTo>
                  <a:cubicBezTo>
                    <a:pt x="2643" y="560"/>
                    <a:pt x="2572" y="548"/>
                    <a:pt x="2512" y="560"/>
                  </a:cubicBezTo>
                  <a:cubicBezTo>
                    <a:pt x="2465" y="572"/>
                    <a:pt x="2405" y="596"/>
                    <a:pt x="2358" y="572"/>
                  </a:cubicBezTo>
                  <a:cubicBezTo>
                    <a:pt x="2286" y="548"/>
                    <a:pt x="2286" y="441"/>
                    <a:pt x="2322" y="358"/>
                  </a:cubicBezTo>
                  <a:cubicBezTo>
                    <a:pt x="2346" y="286"/>
                    <a:pt x="2405" y="203"/>
                    <a:pt x="2381" y="132"/>
                  </a:cubicBezTo>
                  <a:cubicBezTo>
                    <a:pt x="2358" y="48"/>
                    <a:pt x="2286" y="13"/>
                    <a:pt x="2203" y="1"/>
                  </a:cubicBezTo>
                  <a:cubicBezTo>
                    <a:pt x="2119" y="1"/>
                    <a:pt x="2048" y="36"/>
                    <a:pt x="1977" y="72"/>
                  </a:cubicBezTo>
                  <a:cubicBezTo>
                    <a:pt x="1786" y="167"/>
                    <a:pt x="1607" y="298"/>
                    <a:pt x="1441" y="453"/>
                  </a:cubicBezTo>
                  <a:cubicBezTo>
                    <a:pt x="1393" y="489"/>
                    <a:pt x="1357" y="525"/>
                    <a:pt x="1298" y="548"/>
                  </a:cubicBezTo>
                  <a:cubicBezTo>
                    <a:pt x="1238" y="572"/>
                    <a:pt x="1167" y="560"/>
                    <a:pt x="1143" y="513"/>
                  </a:cubicBezTo>
                  <a:cubicBezTo>
                    <a:pt x="1107" y="477"/>
                    <a:pt x="1107" y="417"/>
                    <a:pt x="1095" y="382"/>
                  </a:cubicBezTo>
                  <a:cubicBezTo>
                    <a:pt x="1048" y="298"/>
                    <a:pt x="941" y="275"/>
                    <a:pt x="857" y="310"/>
                  </a:cubicBezTo>
                  <a:cubicBezTo>
                    <a:pt x="703" y="358"/>
                    <a:pt x="595" y="525"/>
                    <a:pt x="631" y="679"/>
                  </a:cubicBezTo>
                  <a:cubicBezTo>
                    <a:pt x="643" y="751"/>
                    <a:pt x="679" y="810"/>
                    <a:pt x="691" y="870"/>
                  </a:cubicBezTo>
                  <a:cubicBezTo>
                    <a:pt x="714" y="941"/>
                    <a:pt x="714" y="1013"/>
                    <a:pt x="667" y="1060"/>
                  </a:cubicBezTo>
                  <a:cubicBezTo>
                    <a:pt x="595" y="1144"/>
                    <a:pt x="476" y="1108"/>
                    <a:pt x="381" y="1072"/>
                  </a:cubicBezTo>
                  <a:cubicBezTo>
                    <a:pt x="286" y="1025"/>
                    <a:pt x="167" y="977"/>
                    <a:pt x="83" y="1037"/>
                  </a:cubicBezTo>
                  <a:cubicBezTo>
                    <a:pt x="0" y="1096"/>
                    <a:pt x="0" y="1239"/>
                    <a:pt x="60" y="1322"/>
                  </a:cubicBezTo>
                  <a:cubicBezTo>
                    <a:pt x="119" y="1406"/>
                    <a:pt x="202" y="1465"/>
                    <a:pt x="286" y="1537"/>
                  </a:cubicBezTo>
                  <a:cubicBezTo>
                    <a:pt x="357" y="1608"/>
                    <a:pt x="345" y="2215"/>
                    <a:pt x="333" y="2477"/>
                  </a:cubicBezTo>
                  <a:cubicBezTo>
                    <a:pt x="881" y="2096"/>
                    <a:pt x="1596" y="1382"/>
                    <a:pt x="2227" y="1382"/>
                  </a:cubicBezTo>
                  <a:cubicBezTo>
                    <a:pt x="2429" y="1382"/>
                    <a:pt x="2619" y="1489"/>
                    <a:pt x="2810" y="1501"/>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7227787" y="1078054"/>
              <a:ext cx="48562" cy="74810"/>
            </a:xfrm>
            <a:custGeom>
              <a:avLst/>
              <a:gdLst/>
              <a:ahLst/>
              <a:cxnLst/>
              <a:rect l="l" t="t" r="r" b="b"/>
              <a:pathLst>
                <a:path w="727" h="1120" extrusionOk="0">
                  <a:moveTo>
                    <a:pt x="631" y="465"/>
                  </a:moveTo>
                  <a:cubicBezTo>
                    <a:pt x="727" y="750"/>
                    <a:pt x="679" y="1012"/>
                    <a:pt x="536" y="1060"/>
                  </a:cubicBezTo>
                  <a:cubicBezTo>
                    <a:pt x="393" y="1119"/>
                    <a:pt x="203" y="929"/>
                    <a:pt x="96" y="655"/>
                  </a:cubicBezTo>
                  <a:cubicBezTo>
                    <a:pt x="0" y="369"/>
                    <a:pt x="48" y="107"/>
                    <a:pt x="191" y="60"/>
                  </a:cubicBezTo>
                  <a:cubicBezTo>
                    <a:pt x="334" y="0"/>
                    <a:pt x="524" y="191"/>
                    <a:pt x="631" y="46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a:off x="7401119" y="1071641"/>
              <a:ext cx="47827" cy="74076"/>
            </a:xfrm>
            <a:custGeom>
              <a:avLst/>
              <a:gdLst/>
              <a:ahLst/>
              <a:cxnLst/>
              <a:rect l="l" t="t" r="r" b="b"/>
              <a:pathLst>
                <a:path w="716" h="1109" extrusionOk="0">
                  <a:moveTo>
                    <a:pt x="632" y="644"/>
                  </a:moveTo>
                  <a:cubicBezTo>
                    <a:pt x="537" y="930"/>
                    <a:pt x="334" y="1108"/>
                    <a:pt x="191" y="1061"/>
                  </a:cubicBezTo>
                  <a:cubicBezTo>
                    <a:pt x="49" y="1013"/>
                    <a:pt x="1" y="751"/>
                    <a:pt x="96" y="465"/>
                  </a:cubicBezTo>
                  <a:cubicBezTo>
                    <a:pt x="191" y="191"/>
                    <a:pt x="382" y="1"/>
                    <a:pt x="537" y="49"/>
                  </a:cubicBezTo>
                  <a:cubicBezTo>
                    <a:pt x="680" y="96"/>
                    <a:pt x="715" y="370"/>
                    <a:pt x="632" y="644"/>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a:off x="7253236" y="1000906"/>
              <a:ext cx="174208" cy="199650"/>
            </a:xfrm>
            <a:custGeom>
              <a:avLst/>
              <a:gdLst/>
              <a:ahLst/>
              <a:cxnLst/>
              <a:rect l="l" t="t" r="r" b="b"/>
              <a:pathLst>
                <a:path w="2608" h="2989" extrusionOk="0">
                  <a:moveTo>
                    <a:pt x="2548" y="1060"/>
                  </a:moveTo>
                  <a:cubicBezTo>
                    <a:pt x="2608" y="2048"/>
                    <a:pt x="2417" y="2810"/>
                    <a:pt x="1393" y="2894"/>
                  </a:cubicBezTo>
                  <a:cubicBezTo>
                    <a:pt x="346" y="2989"/>
                    <a:pt x="60" y="2096"/>
                    <a:pt x="0" y="1298"/>
                  </a:cubicBezTo>
                  <a:cubicBezTo>
                    <a:pt x="0" y="1298"/>
                    <a:pt x="36" y="1072"/>
                    <a:pt x="393" y="798"/>
                  </a:cubicBezTo>
                  <a:cubicBezTo>
                    <a:pt x="762" y="524"/>
                    <a:pt x="1572" y="0"/>
                    <a:pt x="2048" y="310"/>
                  </a:cubicBezTo>
                  <a:cubicBezTo>
                    <a:pt x="2525" y="619"/>
                    <a:pt x="2548" y="1060"/>
                    <a:pt x="2548" y="106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7246089" y="1041450"/>
              <a:ext cx="189304" cy="65259"/>
            </a:xfrm>
            <a:custGeom>
              <a:avLst/>
              <a:gdLst/>
              <a:ahLst/>
              <a:cxnLst/>
              <a:rect l="l" t="t" r="r" b="b"/>
              <a:pathLst>
                <a:path w="2834" h="977" extrusionOk="0">
                  <a:moveTo>
                    <a:pt x="2632" y="12"/>
                  </a:moveTo>
                  <a:cubicBezTo>
                    <a:pt x="2417" y="12"/>
                    <a:pt x="869" y="12"/>
                    <a:pt x="619" y="84"/>
                  </a:cubicBezTo>
                  <a:cubicBezTo>
                    <a:pt x="405" y="143"/>
                    <a:pt x="72" y="524"/>
                    <a:pt x="0" y="608"/>
                  </a:cubicBezTo>
                  <a:cubicBezTo>
                    <a:pt x="48" y="608"/>
                    <a:pt x="96" y="632"/>
                    <a:pt x="131" y="679"/>
                  </a:cubicBezTo>
                  <a:cubicBezTo>
                    <a:pt x="203" y="620"/>
                    <a:pt x="393" y="417"/>
                    <a:pt x="429" y="417"/>
                  </a:cubicBezTo>
                  <a:cubicBezTo>
                    <a:pt x="488" y="405"/>
                    <a:pt x="453" y="977"/>
                    <a:pt x="929" y="977"/>
                  </a:cubicBezTo>
                  <a:cubicBezTo>
                    <a:pt x="1441" y="977"/>
                    <a:pt x="1369" y="489"/>
                    <a:pt x="1548" y="489"/>
                  </a:cubicBezTo>
                  <a:cubicBezTo>
                    <a:pt x="1762" y="489"/>
                    <a:pt x="1667" y="977"/>
                    <a:pt x="2251" y="941"/>
                  </a:cubicBezTo>
                  <a:cubicBezTo>
                    <a:pt x="2834" y="905"/>
                    <a:pt x="2739" y="1"/>
                    <a:pt x="2632" y="12"/>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7242883" y="980200"/>
              <a:ext cx="192510" cy="101061"/>
            </a:xfrm>
            <a:custGeom>
              <a:avLst/>
              <a:gdLst/>
              <a:ahLst/>
              <a:cxnLst/>
              <a:rect l="l" t="t" r="r" b="b"/>
              <a:pathLst>
                <a:path w="2882" h="1513" extrusionOk="0">
                  <a:moveTo>
                    <a:pt x="2787" y="918"/>
                  </a:moveTo>
                  <a:lnTo>
                    <a:pt x="2691" y="810"/>
                  </a:lnTo>
                  <a:cubicBezTo>
                    <a:pt x="2691" y="810"/>
                    <a:pt x="2668" y="584"/>
                    <a:pt x="2596" y="477"/>
                  </a:cubicBezTo>
                  <a:cubicBezTo>
                    <a:pt x="2525" y="370"/>
                    <a:pt x="2144" y="1"/>
                    <a:pt x="1477" y="13"/>
                  </a:cubicBezTo>
                  <a:cubicBezTo>
                    <a:pt x="798" y="13"/>
                    <a:pt x="1" y="584"/>
                    <a:pt x="13" y="965"/>
                  </a:cubicBezTo>
                  <a:cubicBezTo>
                    <a:pt x="13" y="1310"/>
                    <a:pt x="13" y="1453"/>
                    <a:pt x="36" y="1513"/>
                  </a:cubicBezTo>
                  <a:cubicBezTo>
                    <a:pt x="36" y="1513"/>
                    <a:pt x="36" y="1513"/>
                    <a:pt x="36" y="1513"/>
                  </a:cubicBezTo>
                  <a:cubicBezTo>
                    <a:pt x="36" y="1465"/>
                    <a:pt x="36" y="1263"/>
                    <a:pt x="370" y="1096"/>
                  </a:cubicBezTo>
                  <a:cubicBezTo>
                    <a:pt x="346" y="1370"/>
                    <a:pt x="715" y="1191"/>
                    <a:pt x="941" y="1037"/>
                  </a:cubicBezTo>
                  <a:cubicBezTo>
                    <a:pt x="1167" y="894"/>
                    <a:pt x="1525" y="667"/>
                    <a:pt x="1953" y="751"/>
                  </a:cubicBezTo>
                  <a:cubicBezTo>
                    <a:pt x="2358" y="822"/>
                    <a:pt x="2763" y="1191"/>
                    <a:pt x="2811" y="1120"/>
                  </a:cubicBezTo>
                  <a:cubicBezTo>
                    <a:pt x="2811" y="1132"/>
                    <a:pt x="2882" y="1025"/>
                    <a:pt x="2787" y="918"/>
                  </a:cubicBezTo>
                  <a:close/>
                </a:path>
              </a:pathLst>
            </a:custGeom>
            <a:solidFill>
              <a:srgbClr val="CA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6964550" y="1634720"/>
              <a:ext cx="190907" cy="265711"/>
            </a:xfrm>
            <a:custGeom>
              <a:avLst/>
              <a:gdLst/>
              <a:ahLst/>
              <a:cxnLst/>
              <a:rect l="l" t="t" r="r" b="b"/>
              <a:pathLst>
                <a:path w="2858" h="3978" extrusionOk="0">
                  <a:moveTo>
                    <a:pt x="1132" y="1"/>
                  </a:moveTo>
                  <a:cubicBezTo>
                    <a:pt x="1036" y="977"/>
                    <a:pt x="1012" y="905"/>
                    <a:pt x="751" y="1453"/>
                  </a:cubicBezTo>
                  <a:cubicBezTo>
                    <a:pt x="489" y="1989"/>
                    <a:pt x="0" y="2334"/>
                    <a:pt x="834" y="3977"/>
                  </a:cubicBezTo>
                  <a:cubicBezTo>
                    <a:pt x="834" y="3977"/>
                    <a:pt x="1477" y="3882"/>
                    <a:pt x="1524" y="3703"/>
                  </a:cubicBezTo>
                  <a:cubicBezTo>
                    <a:pt x="1572" y="3525"/>
                    <a:pt x="1524" y="3370"/>
                    <a:pt x="1858" y="2822"/>
                  </a:cubicBezTo>
                  <a:cubicBezTo>
                    <a:pt x="2203" y="2263"/>
                    <a:pt x="2334" y="1941"/>
                    <a:pt x="2298" y="1691"/>
                  </a:cubicBezTo>
                  <a:cubicBezTo>
                    <a:pt x="2275" y="1453"/>
                    <a:pt x="2858" y="251"/>
                    <a:pt x="2858" y="25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7012241" y="1863758"/>
              <a:ext cx="156774" cy="161510"/>
            </a:xfrm>
            <a:custGeom>
              <a:avLst/>
              <a:gdLst/>
              <a:ahLst/>
              <a:cxnLst/>
              <a:rect l="l" t="t" r="r" b="b"/>
              <a:pathLst>
                <a:path w="2347" h="2418" extrusionOk="0">
                  <a:moveTo>
                    <a:pt x="120" y="548"/>
                  </a:moveTo>
                  <a:cubicBezTo>
                    <a:pt x="501" y="84"/>
                    <a:pt x="799" y="1"/>
                    <a:pt x="1013" y="12"/>
                  </a:cubicBezTo>
                  <a:cubicBezTo>
                    <a:pt x="1227" y="24"/>
                    <a:pt x="1656" y="251"/>
                    <a:pt x="1692" y="405"/>
                  </a:cubicBezTo>
                  <a:cubicBezTo>
                    <a:pt x="1727" y="560"/>
                    <a:pt x="1692" y="608"/>
                    <a:pt x="1811" y="774"/>
                  </a:cubicBezTo>
                  <a:cubicBezTo>
                    <a:pt x="1953" y="953"/>
                    <a:pt x="1858" y="1132"/>
                    <a:pt x="1727" y="1191"/>
                  </a:cubicBezTo>
                  <a:cubicBezTo>
                    <a:pt x="1608" y="1263"/>
                    <a:pt x="1430" y="1322"/>
                    <a:pt x="1441" y="1048"/>
                  </a:cubicBezTo>
                  <a:cubicBezTo>
                    <a:pt x="1441" y="774"/>
                    <a:pt x="1168" y="691"/>
                    <a:pt x="1168" y="691"/>
                  </a:cubicBezTo>
                  <a:cubicBezTo>
                    <a:pt x="1168" y="691"/>
                    <a:pt x="1168" y="977"/>
                    <a:pt x="1215" y="1084"/>
                  </a:cubicBezTo>
                  <a:cubicBezTo>
                    <a:pt x="1263" y="1179"/>
                    <a:pt x="1537" y="1441"/>
                    <a:pt x="1596" y="1465"/>
                  </a:cubicBezTo>
                  <a:cubicBezTo>
                    <a:pt x="1644" y="1477"/>
                    <a:pt x="1751" y="1441"/>
                    <a:pt x="1751" y="1441"/>
                  </a:cubicBezTo>
                  <a:cubicBezTo>
                    <a:pt x="1751" y="1441"/>
                    <a:pt x="1989" y="1167"/>
                    <a:pt x="2132" y="1179"/>
                  </a:cubicBezTo>
                  <a:cubicBezTo>
                    <a:pt x="2275" y="1203"/>
                    <a:pt x="2346" y="1275"/>
                    <a:pt x="2299" y="1370"/>
                  </a:cubicBezTo>
                  <a:cubicBezTo>
                    <a:pt x="2251" y="1465"/>
                    <a:pt x="2073" y="1810"/>
                    <a:pt x="1906" y="1846"/>
                  </a:cubicBezTo>
                  <a:cubicBezTo>
                    <a:pt x="1751" y="1870"/>
                    <a:pt x="1751" y="2132"/>
                    <a:pt x="1537" y="2215"/>
                  </a:cubicBezTo>
                  <a:cubicBezTo>
                    <a:pt x="1322" y="2298"/>
                    <a:pt x="918" y="2418"/>
                    <a:pt x="751" y="2298"/>
                  </a:cubicBezTo>
                  <a:cubicBezTo>
                    <a:pt x="584" y="2179"/>
                    <a:pt x="120" y="1763"/>
                    <a:pt x="72" y="1620"/>
                  </a:cubicBezTo>
                  <a:cubicBezTo>
                    <a:pt x="25" y="1465"/>
                    <a:pt x="1" y="691"/>
                    <a:pt x="120" y="54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7584871" y="1585425"/>
              <a:ext cx="246616" cy="266445"/>
            </a:xfrm>
            <a:custGeom>
              <a:avLst/>
              <a:gdLst/>
              <a:ahLst/>
              <a:cxnLst/>
              <a:rect l="l" t="t" r="r" b="b"/>
              <a:pathLst>
                <a:path w="3692" h="3989" extrusionOk="0">
                  <a:moveTo>
                    <a:pt x="107" y="0"/>
                  </a:moveTo>
                  <a:cubicBezTo>
                    <a:pt x="715" y="572"/>
                    <a:pt x="1203" y="834"/>
                    <a:pt x="2263" y="1191"/>
                  </a:cubicBezTo>
                  <a:cubicBezTo>
                    <a:pt x="3334" y="1560"/>
                    <a:pt x="3691" y="2346"/>
                    <a:pt x="3620" y="3167"/>
                  </a:cubicBezTo>
                  <a:cubicBezTo>
                    <a:pt x="3548" y="3989"/>
                    <a:pt x="2620" y="3703"/>
                    <a:pt x="2286" y="3489"/>
                  </a:cubicBezTo>
                  <a:cubicBezTo>
                    <a:pt x="1096" y="2727"/>
                    <a:pt x="1024" y="1739"/>
                    <a:pt x="0" y="103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7427370" y="1506674"/>
              <a:ext cx="174275" cy="159907"/>
            </a:xfrm>
            <a:custGeom>
              <a:avLst/>
              <a:gdLst/>
              <a:ahLst/>
              <a:cxnLst/>
              <a:rect l="l" t="t" r="r" b="b"/>
              <a:pathLst>
                <a:path w="2609" h="2394" extrusionOk="0">
                  <a:moveTo>
                    <a:pt x="2358" y="2215"/>
                  </a:moveTo>
                  <a:cubicBezTo>
                    <a:pt x="2215" y="2394"/>
                    <a:pt x="1799" y="2299"/>
                    <a:pt x="1489" y="2287"/>
                  </a:cubicBezTo>
                  <a:cubicBezTo>
                    <a:pt x="1180" y="2263"/>
                    <a:pt x="1037" y="2120"/>
                    <a:pt x="1001" y="2120"/>
                  </a:cubicBezTo>
                  <a:cubicBezTo>
                    <a:pt x="977" y="2120"/>
                    <a:pt x="501" y="2394"/>
                    <a:pt x="251" y="2287"/>
                  </a:cubicBezTo>
                  <a:cubicBezTo>
                    <a:pt x="1" y="2180"/>
                    <a:pt x="84" y="1632"/>
                    <a:pt x="156" y="1358"/>
                  </a:cubicBezTo>
                  <a:cubicBezTo>
                    <a:pt x="239" y="1072"/>
                    <a:pt x="37" y="834"/>
                    <a:pt x="168" y="620"/>
                  </a:cubicBezTo>
                  <a:cubicBezTo>
                    <a:pt x="299" y="394"/>
                    <a:pt x="477" y="215"/>
                    <a:pt x="703" y="108"/>
                  </a:cubicBezTo>
                  <a:cubicBezTo>
                    <a:pt x="930" y="1"/>
                    <a:pt x="1168" y="191"/>
                    <a:pt x="1525" y="108"/>
                  </a:cubicBezTo>
                  <a:cubicBezTo>
                    <a:pt x="1870" y="24"/>
                    <a:pt x="2323" y="834"/>
                    <a:pt x="2465" y="1179"/>
                  </a:cubicBezTo>
                  <a:cubicBezTo>
                    <a:pt x="2608" y="1513"/>
                    <a:pt x="2358" y="2215"/>
                    <a:pt x="2358" y="221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41"/>
          <p:cNvSpPr/>
          <p:nvPr/>
        </p:nvSpPr>
        <p:spPr>
          <a:xfrm rot="2906884">
            <a:off x="2483638" y="3812257"/>
            <a:ext cx="502632" cy="519560"/>
          </a:xfrm>
          <a:custGeom>
            <a:avLst/>
            <a:gdLst/>
            <a:ahLst/>
            <a:cxnLst/>
            <a:rect l="l" t="t" r="r" b="b"/>
            <a:pathLst>
              <a:path w="7352" h="7600" extrusionOk="0">
                <a:moveTo>
                  <a:pt x="3288" y="0"/>
                </a:moveTo>
                <a:lnTo>
                  <a:pt x="2885" y="977"/>
                </a:lnTo>
                <a:cubicBezTo>
                  <a:pt x="2828" y="1091"/>
                  <a:pt x="2719" y="1165"/>
                  <a:pt x="2594" y="1165"/>
                </a:cubicBezTo>
                <a:cubicBezTo>
                  <a:pt x="2583" y="1165"/>
                  <a:pt x="2571" y="1165"/>
                  <a:pt x="2559" y="1163"/>
                </a:cubicBezTo>
                <a:lnTo>
                  <a:pt x="2078" y="1086"/>
                </a:lnTo>
                <a:lnTo>
                  <a:pt x="2559" y="2854"/>
                </a:lnTo>
                <a:cubicBezTo>
                  <a:pt x="2582" y="2966"/>
                  <a:pt x="2498" y="3046"/>
                  <a:pt x="2409" y="3046"/>
                </a:cubicBezTo>
                <a:cubicBezTo>
                  <a:pt x="2375" y="3046"/>
                  <a:pt x="2341" y="3035"/>
                  <a:pt x="2311" y="3009"/>
                </a:cubicBezTo>
                <a:lnTo>
                  <a:pt x="1489" y="2233"/>
                </a:lnTo>
                <a:lnTo>
                  <a:pt x="1458" y="2575"/>
                </a:lnTo>
                <a:cubicBezTo>
                  <a:pt x="1429" y="2749"/>
                  <a:pt x="1277" y="2855"/>
                  <a:pt x="1118" y="2855"/>
                </a:cubicBezTo>
                <a:cubicBezTo>
                  <a:pt x="1107" y="2855"/>
                  <a:pt x="1097" y="2855"/>
                  <a:pt x="1086" y="2854"/>
                </a:cubicBezTo>
                <a:lnTo>
                  <a:pt x="295" y="2699"/>
                </a:lnTo>
                <a:lnTo>
                  <a:pt x="527" y="3707"/>
                </a:lnTo>
                <a:cubicBezTo>
                  <a:pt x="558" y="3846"/>
                  <a:pt x="496" y="3955"/>
                  <a:pt x="388" y="4033"/>
                </a:cubicBezTo>
                <a:lnTo>
                  <a:pt x="0" y="4281"/>
                </a:lnTo>
                <a:lnTo>
                  <a:pt x="1923" y="5134"/>
                </a:lnTo>
                <a:cubicBezTo>
                  <a:pt x="2109" y="5242"/>
                  <a:pt x="2233" y="5444"/>
                  <a:pt x="2171" y="5661"/>
                </a:cubicBezTo>
                <a:lnTo>
                  <a:pt x="2047" y="6095"/>
                </a:lnTo>
                <a:lnTo>
                  <a:pt x="3583" y="5801"/>
                </a:lnTo>
                <a:cubicBezTo>
                  <a:pt x="3592" y="5799"/>
                  <a:pt x="3602" y="5798"/>
                  <a:pt x="3612" y="5798"/>
                </a:cubicBezTo>
                <a:cubicBezTo>
                  <a:pt x="3682" y="5798"/>
                  <a:pt x="3753" y="5845"/>
                  <a:pt x="3753" y="5940"/>
                </a:cubicBezTo>
                <a:lnTo>
                  <a:pt x="3877" y="7600"/>
                </a:lnTo>
                <a:lnTo>
                  <a:pt x="4188" y="7569"/>
                </a:lnTo>
                <a:lnTo>
                  <a:pt x="3970" y="5909"/>
                </a:lnTo>
                <a:cubicBezTo>
                  <a:pt x="3955" y="5832"/>
                  <a:pt x="4033" y="5754"/>
                  <a:pt x="4110" y="5754"/>
                </a:cubicBezTo>
                <a:lnTo>
                  <a:pt x="5677" y="5739"/>
                </a:lnTo>
                <a:lnTo>
                  <a:pt x="5490" y="5335"/>
                </a:lnTo>
                <a:cubicBezTo>
                  <a:pt x="5382" y="5118"/>
                  <a:pt x="5444" y="4886"/>
                  <a:pt x="5646" y="4777"/>
                </a:cubicBezTo>
                <a:lnTo>
                  <a:pt x="7352" y="3552"/>
                </a:lnTo>
                <a:lnTo>
                  <a:pt x="6902" y="3381"/>
                </a:lnTo>
                <a:cubicBezTo>
                  <a:pt x="6778" y="3335"/>
                  <a:pt x="6700" y="3195"/>
                  <a:pt x="6700" y="3086"/>
                </a:cubicBezTo>
                <a:lnTo>
                  <a:pt x="6747" y="2063"/>
                </a:lnTo>
                <a:lnTo>
                  <a:pt x="6002" y="2342"/>
                </a:lnTo>
                <a:cubicBezTo>
                  <a:pt x="5966" y="2356"/>
                  <a:pt x="5929" y="2363"/>
                  <a:pt x="5892" y="2363"/>
                </a:cubicBezTo>
                <a:cubicBezTo>
                  <a:pt x="5768" y="2363"/>
                  <a:pt x="5647" y="2287"/>
                  <a:pt x="5599" y="2156"/>
                </a:cubicBezTo>
                <a:lnTo>
                  <a:pt x="5490" y="1830"/>
                </a:lnTo>
                <a:lnTo>
                  <a:pt x="4839" y="2730"/>
                </a:lnTo>
                <a:cubicBezTo>
                  <a:pt x="4805" y="2781"/>
                  <a:pt x="4759" y="2803"/>
                  <a:pt x="4715" y="2803"/>
                </a:cubicBezTo>
                <a:cubicBezTo>
                  <a:pt x="4637" y="2803"/>
                  <a:pt x="4566" y="2735"/>
                  <a:pt x="4575" y="2637"/>
                </a:cubicBezTo>
                <a:lnTo>
                  <a:pt x="4715" y="822"/>
                </a:lnTo>
                <a:lnTo>
                  <a:pt x="4715" y="822"/>
                </a:lnTo>
                <a:lnTo>
                  <a:pt x="4250" y="993"/>
                </a:lnTo>
                <a:cubicBezTo>
                  <a:pt x="4212" y="1009"/>
                  <a:pt x="4174" y="1017"/>
                  <a:pt x="4136" y="1017"/>
                </a:cubicBezTo>
                <a:cubicBezTo>
                  <a:pt x="4033" y="1017"/>
                  <a:pt x="3934" y="959"/>
                  <a:pt x="3877" y="869"/>
                </a:cubicBezTo>
                <a:lnTo>
                  <a:pt x="3288" y="0"/>
                </a:lnTo>
                <a:close/>
              </a:path>
            </a:pathLst>
          </a:custGeom>
          <a:solidFill>
            <a:srgbClr val="CBE7EA">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TextBox 55">
            <a:extLst>
              <a:ext uri="{FF2B5EF4-FFF2-40B4-BE49-F238E27FC236}">
                <a16:creationId xmlns="" xmlns:a16="http://schemas.microsoft.com/office/drawing/2014/main" id="{EB771ACA-BF51-45E9-A32C-8293DED50E50}"/>
              </a:ext>
            </a:extLst>
          </p:cNvPr>
          <p:cNvSpPr txBox="1"/>
          <p:nvPr/>
        </p:nvSpPr>
        <p:spPr>
          <a:xfrm>
            <a:off x="2734954" y="-74249"/>
            <a:ext cx="2795160" cy="707886"/>
          </a:xfrm>
          <a:prstGeom prst="rect">
            <a:avLst/>
          </a:prstGeom>
          <a:noFill/>
        </p:spPr>
        <p:txBody>
          <a:bodyPr wrap="square">
            <a:spAutoFit/>
          </a:bodyPr>
          <a:lstStyle/>
          <a:p>
            <a:r>
              <a:rPr lang="fr-FR" sz="2000" b="1" dirty="0">
                <a:effectLst/>
                <a:latin typeface="Arial" panose="020B0604020202020204" pitchFamily="34" charset="0"/>
                <a:ea typeface="Calibri" panose="020F0502020204030204" pitchFamily="34" charset="0"/>
                <a:cs typeface="Times New Roman" panose="02020603050405020304" pitchFamily="18" charset="0"/>
              </a:rPr>
              <a:t>B. HOẠT ĐỘNG HÌNH THÀNH KIẾN THỨC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TextBox 63">
            <a:extLst>
              <a:ext uri="{FF2B5EF4-FFF2-40B4-BE49-F238E27FC236}">
                <a16:creationId xmlns="" xmlns:a16="http://schemas.microsoft.com/office/drawing/2014/main" id="{57ADC18C-D759-4E85-9A82-4342DEB666FC}"/>
              </a:ext>
            </a:extLst>
          </p:cNvPr>
          <p:cNvSpPr txBox="1"/>
          <p:nvPr/>
        </p:nvSpPr>
        <p:spPr>
          <a:xfrm>
            <a:off x="469651" y="1156412"/>
            <a:ext cx="3236204" cy="320024"/>
          </a:xfrm>
          <a:prstGeom prst="rect">
            <a:avLst/>
          </a:prstGeom>
          <a:noFill/>
        </p:spPr>
        <p:txBody>
          <a:bodyPr wrap="square">
            <a:spAutoFit/>
          </a:bodyPr>
          <a:lstStyle/>
          <a:p>
            <a:pPr marL="0" marR="0">
              <a:lnSpc>
                <a:spcPct val="115000"/>
              </a:lnSpc>
              <a:spcBef>
                <a:spcPts val="0"/>
              </a:spcBef>
              <a:spcAft>
                <a:spcPts val="1000"/>
              </a:spcAft>
            </a:pPr>
            <a:r>
              <a:rPr lang="nl-NL" sz="1400" b="1" dirty="0">
                <a:effectLst/>
                <a:latin typeface="Arial" panose="020B0604020202020204" pitchFamily="34" charset="0"/>
                <a:ea typeface="Calibri" panose="020F0502020204030204" pitchFamily="34" charset="0"/>
                <a:cs typeface="Times New Roman" panose="02020603050405020304" pitchFamily="18" charset="0"/>
              </a:rPr>
              <a:t>Hoạt động </a:t>
            </a:r>
            <a:r>
              <a:rPr lang="vi-VN" sz="1400" b="1" dirty="0">
                <a:effectLst/>
                <a:latin typeface="Arial" panose="020B0604020202020204" pitchFamily="34" charset="0"/>
                <a:ea typeface="Calibri" panose="020F0502020204030204" pitchFamily="34" charset="0"/>
                <a:cs typeface="Times New Roman" panose="02020603050405020304" pitchFamily="18" charset="0"/>
              </a:rPr>
              <a:t>2</a:t>
            </a:r>
            <a:r>
              <a:rPr lang="nl-NL" sz="1400" b="1" dirty="0">
                <a:effectLst/>
                <a:latin typeface="Arial" panose="020B0604020202020204" pitchFamily="34" charset="0"/>
                <a:ea typeface="Calibri" panose="020F0502020204030204" pitchFamily="34" charset="0"/>
                <a:cs typeface="Times New Roman" panose="02020603050405020304" pitchFamily="18" charset="0"/>
              </a:rPr>
              <a:t>: Động tác bước ngang</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 xmlns:a16="http://schemas.microsoft.com/office/drawing/2014/main" id="{468756F1-7F93-4FE6-9FD0-D9E1B0466BFF}"/>
              </a:ext>
            </a:extLst>
          </p:cNvPr>
          <p:cNvPicPr/>
          <p:nvPr/>
        </p:nvPicPr>
        <p:blipFill>
          <a:blip r:embed="rId3"/>
          <a:stretch>
            <a:fillRect/>
          </a:stretch>
        </p:blipFill>
        <p:spPr>
          <a:xfrm>
            <a:off x="5351202" y="1928681"/>
            <a:ext cx="2122805" cy="1974850"/>
          </a:xfrm>
          <a:prstGeom prst="rect">
            <a:avLst/>
          </a:prstGeom>
        </p:spPr>
      </p:pic>
      <p:sp>
        <p:nvSpPr>
          <p:cNvPr id="67" name="TextBox 66">
            <a:extLst>
              <a:ext uri="{FF2B5EF4-FFF2-40B4-BE49-F238E27FC236}">
                <a16:creationId xmlns="" xmlns:a16="http://schemas.microsoft.com/office/drawing/2014/main" id="{9A31A0A9-31B9-4DF4-8A01-B8DF3777C2C3}"/>
              </a:ext>
            </a:extLst>
          </p:cNvPr>
          <p:cNvSpPr txBox="1"/>
          <p:nvPr/>
        </p:nvSpPr>
        <p:spPr>
          <a:xfrm>
            <a:off x="118940" y="1999212"/>
            <a:ext cx="4615188" cy="738664"/>
          </a:xfrm>
          <a:prstGeom prst="rect">
            <a:avLst/>
          </a:prstGeom>
          <a:noFill/>
        </p:spPr>
        <p:txBody>
          <a:bodyPr wrap="square">
            <a:spAutoFit/>
          </a:bodyPr>
          <a:lstStyle/>
          <a:p>
            <a:r>
              <a:rPr lang="nl-NL" sz="1400" dirty="0">
                <a:effectLst/>
                <a:latin typeface="Arial" panose="020B0604020202020204" pitchFamily="34" charset="0"/>
                <a:ea typeface="Calibri" panose="020F0502020204030204" pitchFamily="34" charset="0"/>
              </a:rPr>
              <a:t>- Khi di chuyển sang bên nào thì chân bên đó sẽ bước sang ngang, đồng thời chân còn lại bật nhảy theo. Thân trên thẳng, tay co tự nhiên.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additive="base">
                                        <p:cTn id="7"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animEffect transition="in" filter="circle(in)">
                                      <p:cBhvr>
                                        <p:cTn id="19" dur="20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theme/theme1.xml><?xml version="1.0" encoding="utf-8"?>
<a:theme xmlns:a="http://schemas.openxmlformats.org/drawingml/2006/main" name="Vancouver Marathon by Slidesgo">
  <a:themeElements>
    <a:clrScheme name="Simple Light">
      <a:dk1>
        <a:srgbClr val="1C3F4C"/>
      </a:dk1>
      <a:lt1>
        <a:srgbClr val="CBE7EA"/>
      </a:lt1>
      <a:dk2>
        <a:srgbClr val="56C6AA"/>
      </a:dk2>
      <a:lt2>
        <a:srgbClr val="EE8381"/>
      </a:lt2>
      <a:accent1>
        <a:srgbClr val="FCD279"/>
      </a:accent1>
      <a:accent2>
        <a:srgbClr val="588E9E"/>
      </a:accent2>
      <a:accent3>
        <a:srgbClr val="1C3F4C"/>
      </a:accent3>
      <a:accent4>
        <a:srgbClr val="CBE7EA"/>
      </a:accent4>
      <a:accent5>
        <a:srgbClr val="56C6AA"/>
      </a:accent5>
      <a:accent6>
        <a:srgbClr val="EE8381"/>
      </a:accent6>
      <a:hlink>
        <a:srgbClr val="1C3F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547</Words>
  <Application>Microsoft Office PowerPoint</Application>
  <PresentationFormat>On-screen Show (16:9)</PresentationFormat>
  <Paragraphs>61</Paragraphs>
  <Slides>15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Montserrat ExtraBold</vt:lpstr>
      <vt:lpstr>Roboto Condensed Light</vt:lpstr>
      <vt:lpstr>Times New Roman</vt:lpstr>
      <vt:lpstr>Montserrat Black</vt:lpstr>
      <vt:lpstr>Work Sans</vt:lpstr>
      <vt:lpstr>Poppins Black</vt:lpstr>
      <vt:lpstr>Arial Unicode MS</vt:lpstr>
      <vt:lpstr>Poppins</vt:lpstr>
      <vt:lpstr>Vancouver Marathon by Slidesgo</vt:lpstr>
      <vt:lpstr>PowerPoint Presentation</vt:lpstr>
      <vt:lpstr>Động tác bổ  trợ kỹ thuật chạy giữa quãng</vt:lpstr>
      <vt:lpstr>KIẾN THỨC</vt:lpstr>
      <vt:lpstr>NĂNG LỰC</vt:lpstr>
      <vt:lpstr>Phẩm chất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E6320</dc:creator>
  <cp:lastModifiedBy>cuongit</cp:lastModifiedBy>
  <cp:revision>21</cp:revision>
  <dcterms:modified xsi:type="dcterms:W3CDTF">2022-01-17T06:01:56Z</dcterms:modified>
</cp:coreProperties>
</file>